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308" r:id="rId5"/>
    <p:sldId id="256" r:id="rId6"/>
    <p:sldId id="257" r:id="rId7"/>
    <p:sldId id="259" r:id="rId8"/>
    <p:sldId id="260" r:id="rId9"/>
    <p:sldId id="261" r:id="rId10"/>
    <p:sldId id="262" r:id="rId11"/>
    <p:sldId id="264" r:id="rId12"/>
    <p:sldId id="265" r:id="rId13"/>
    <p:sldId id="269" r:id="rId14"/>
    <p:sldId id="270" r:id="rId15"/>
    <p:sldId id="274" r:id="rId16"/>
    <p:sldId id="276" r:id="rId17"/>
    <p:sldId id="278" r:id="rId18"/>
    <p:sldId id="279" r:id="rId19"/>
    <p:sldId id="280" r:id="rId20"/>
    <p:sldId id="309" r:id="rId21"/>
    <p:sldId id="282" r:id="rId22"/>
    <p:sldId id="283" r:id="rId23"/>
    <p:sldId id="284" r:id="rId24"/>
    <p:sldId id="310" r:id="rId25"/>
    <p:sldId id="311" r:id="rId26"/>
    <p:sldId id="258" r:id="rId27"/>
    <p:sldId id="313" r:id="rId28"/>
    <p:sldId id="314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0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ien Mendel - ten Napel" userId="9947d365-22db-42f5-837e-85330c9d8db0" providerId="ADAL" clId="{0A34CFDE-92FF-48C5-B252-CC6944C065E1}"/>
    <pc:docChg chg="modSld">
      <pc:chgData name="Regien Mendel - ten Napel" userId="9947d365-22db-42f5-837e-85330c9d8db0" providerId="ADAL" clId="{0A34CFDE-92FF-48C5-B252-CC6944C065E1}" dt="2021-11-08T14:11:20.652" v="0"/>
      <pc:docMkLst>
        <pc:docMk/>
      </pc:docMkLst>
      <pc:sldChg chg="addSp">
        <pc:chgData name="Regien Mendel - ten Napel" userId="9947d365-22db-42f5-837e-85330c9d8db0" providerId="ADAL" clId="{0A34CFDE-92FF-48C5-B252-CC6944C065E1}" dt="2021-11-08T14:11:20.652" v="0"/>
        <pc:sldMkLst>
          <pc:docMk/>
          <pc:sldMk cId="3694184621" sldId="274"/>
        </pc:sldMkLst>
        <pc:inkChg chg="add">
          <ac:chgData name="Regien Mendel - ten Napel" userId="9947d365-22db-42f5-837e-85330c9d8db0" providerId="ADAL" clId="{0A34CFDE-92FF-48C5-B252-CC6944C065E1}" dt="2021-11-08T14:11:20.652" v="0"/>
          <ac:inkMkLst>
            <pc:docMk/>
            <pc:sldMk cId="3694184621" sldId="274"/>
            <ac:inkMk id="2" creationId="{33375B8B-D3B3-4C64-B30A-592F1ECF77B6}"/>
          </ac:inkMkLst>
        </pc:inkChg>
      </pc:sldChg>
    </pc:docChg>
  </pc:docChgLst>
  <pc:docChgLst>
    <pc:chgData name="Regien Mendel - ten Napel" userId="9947d365-22db-42f5-837e-85330c9d8db0" providerId="ADAL" clId="{5DAE55C7-4B7E-48A9-AB5D-FF982F49B81D}"/>
    <pc:docChg chg="custSel delSld modSld">
      <pc:chgData name="Regien Mendel - ten Napel" userId="9947d365-22db-42f5-837e-85330c9d8db0" providerId="ADAL" clId="{5DAE55C7-4B7E-48A9-AB5D-FF982F49B81D}" dt="2021-11-08T09:40:43.204" v="68" actId="255"/>
      <pc:docMkLst>
        <pc:docMk/>
      </pc:docMkLst>
      <pc:sldChg chg="modSp">
        <pc:chgData name="Regien Mendel - ten Napel" userId="9947d365-22db-42f5-837e-85330c9d8db0" providerId="ADAL" clId="{5DAE55C7-4B7E-48A9-AB5D-FF982F49B81D}" dt="2021-11-08T09:40:43.204" v="68" actId="255"/>
        <pc:sldMkLst>
          <pc:docMk/>
          <pc:sldMk cId="2398872049" sldId="258"/>
        </pc:sldMkLst>
        <pc:spChg chg="mod">
          <ac:chgData name="Regien Mendel - ten Napel" userId="9947d365-22db-42f5-837e-85330c9d8db0" providerId="ADAL" clId="{5DAE55C7-4B7E-48A9-AB5D-FF982F49B81D}" dt="2021-11-08T09:40:43.204" v="68" actId="255"/>
          <ac:spMkLst>
            <pc:docMk/>
            <pc:sldMk cId="2398872049" sldId="258"/>
            <ac:spMk id="3" creationId="{403E6976-A04B-47D1-8444-B18E234FF0B2}"/>
          </ac:spMkLst>
        </pc:spChg>
      </pc:sldChg>
      <pc:sldChg chg="modSp">
        <pc:chgData name="Regien Mendel - ten Napel" userId="9947d365-22db-42f5-837e-85330c9d8db0" providerId="ADAL" clId="{5DAE55C7-4B7E-48A9-AB5D-FF982F49B81D}" dt="2021-11-08T09:37:23.060" v="13" actId="1076"/>
        <pc:sldMkLst>
          <pc:docMk/>
          <pc:sldMk cId="3834943878" sldId="259"/>
        </pc:sldMkLst>
        <pc:picChg chg="mod">
          <ac:chgData name="Regien Mendel - ten Napel" userId="9947d365-22db-42f5-837e-85330c9d8db0" providerId="ADAL" clId="{5DAE55C7-4B7E-48A9-AB5D-FF982F49B81D}" dt="2021-11-08T09:37:23.060" v="13" actId="1076"/>
          <ac:picMkLst>
            <pc:docMk/>
            <pc:sldMk cId="3834943878" sldId="259"/>
            <ac:picMk id="25" creationId="{00000000-0000-0000-0000-000000000000}"/>
          </ac:picMkLst>
        </pc:picChg>
      </pc:sldChg>
      <pc:sldChg chg="modSp">
        <pc:chgData name="Regien Mendel - ten Napel" userId="9947d365-22db-42f5-837e-85330c9d8db0" providerId="ADAL" clId="{5DAE55C7-4B7E-48A9-AB5D-FF982F49B81D}" dt="2021-11-08T08:41:32.055" v="1" actId="1076"/>
        <pc:sldMkLst>
          <pc:docMk/>
          <pc:sldMk cId="1553479267" sldId="260"/>
        </pc:sldMkLst>
        <pc:picChg chg="mod">
          <ac:chgData name="Regien Mendel - ten Napel" userId="9947d365-22db-42f5-837e-85330c9d8db0" providerId="ADAL" clId="{5DAE55C7-4B7E-48A9-AB5D-FF982F49B81D}" dt="2021-11-08T08:41:32.055" v="1" actId="1076"/>
          <ac:picMkLst>
            <pc:docMk/>
            <pc:sldMk cId="1553479267" sldId="260"/>
            <ac:picMk id="10" creationId="{00000000-0000-0000-0000-000000000000}"/>
          </ac:picMkLst>
        </pc:picChg>
      </pc:sldChg>
      <pc:sldChg chg="modSp">
        <pc:chgData name="Regien Mendel - ten Napel" userId="9947d365-22db-42f5-837e-85330c9d8db0" providerId="ADAL" clId="{5DAE55C7-4B7E-48A9-AB5D-FF982F49B81D}" dt="2021-11-08T08:44:52.666" v="9" actId="1076"/>
        <pc:sldMkLst>
          <pc:docMk/>
          <pc:sldMk cId="1967379502" sldId="262"/>
        </pc:sldMkLst>
        <pc:spChg chg="mod">
          <ac:chgData name="Regien Mendel - ten Napel" userId="9947d365-22db-42f5-837e-85330c9d8db0" providerId="ADAL" clId="{5DAE55C7-4B7E-48A9-AB5D-FF982F49B81D}" dt="2021-11-08T08:44:47.955" v="8" actId="1076"/>
          <ac:spMkLst>
            <pc:docMk/>
            <pc:sldMk cId="1967379502" sldId="262"/>
            <ac:spMk id="7" creationId="{00000000-0000-0000-0000-000000000000}"/>
          </ac:spMkLst>
        </pc:spChg>
        <pc:spChg chg="mod">
          <ac:chgData name="Regien Mendel - ten Napel" userId="9947d365-22db-42f5-837e-85330c9d8db0" providerId="ADAL" clId="{5DAE55C7-4B7E-48A9-AB5D-FF982F49B81D}" dt="2021-11-08T08:44:52.666" v="9" actId="1076"/>
          <ac:spMkLst>
            <pc:docMk/>
            <pc:sldMk cId="1967379502" sldId="262"/>
            <ac:spMk id="8" creationId="{00000000-0000-0000-0000-000000000000}"/>
          </ac:spMkLst>
        </pc:spChg>
        <pc:picChg chg="mod">
          <ac:chgData name="Regien Mendel - ten Napel" userId="9947d365-22db-42f5-837e-85330c9d8db0" providerId="ADAL" clId="{5DAE55C7-4B7E-48A9-AB5D-FF982F49B81D}" dt="2021-11-08T08:44:45.842" v="7" actId="1076"/>
          <ac:picMkLst>
            <pc:docMk/>
            <pc:sldMk cId="1967379502" sldId="262"/>
            <ac:picMk id="21510" creationId="{00000000-0000-0000-0000-000000000000}"/>
          </ac:picMkLst>
        </pc:picChg>
      </pc:sldChg>
      <pc:sldChg chg="modSp">
        <pc:chgData name="Regien Mendel - ten Napel" userId="9947d365-22db-42f5-837e-85330c9d8db0" providerId="ADAL" clId="{5DAE55C7-4B7E-48A9-AB5D-FF982F49B81D}" dt="2021-11-08T08:44:35.482" v="3" actId="1076"/>
        <pc:sldMkLst>
          <pc:docMk/>
          <pc:sldMk cId="2817645421" sldId="264"/>
        </pc:sldMkLst>
        <pc:spChg chg="mod">
          <ac:chgData name="Regien Mendel - ten Napel" userId="9947d365-22db-42f5-837e-85330c9d8db0" providerId="ADAL" clId="{5DAE55C7-4B7E-48A9-AB5D-FF982F49B81D}" dt="2021-11-08T08:44:35.482" v="3" actId="1076"/>
          <ac:spMkLst>
            <pc:docMk/>
            <pc:sldMk cId="2817645421" sldId="264"/>
            <ac:spMk id="2" creationId="{00000000-0000-0000-0000-000000000000}"/>
          </ac:spMkLst>
        </pc:spChg>
        <pc:spChg chg="mod">
          <ac:chgData name="Regien Mendel - ten Napel" userId="9947d365-22db-42f5-837e-85330c9d8db0" providerId="ADAL" clId="{5DAE55C7-4B7E-48A9-AB5D-FF982F49B81D}" dt="2021-11-08T08:44:30.210" v="2" actId="1076"/>
          <ac:spMkLst>
            <pc:docMk/>
            <pc:sldMk cId="2817645421" sldId="264"/>
            <ac:spMk id="7" creationId="{00000000-0000-0000-0000-000000000000}"/>
          </ac:spMkLst>
        </pc:spChg>
      </pc:sldChg>
      <pc:sldChg chg="del">
        <pc:chgData name="Regien Mendel - ten Napel" userId="9947d365-22db-42f5-837e-85330c9d8db0" providerId="ADAL" clId="{5DAE55C7-4B7E-48A9-AB5D-FF982F49B81D}" dt="2021-11-08T08:45:17.641" v="10" actId="2696"/>
        <pc:sldMkLst>
          <pc:docMk/>
          <pc:sldMk cId="1120688006" sldId="272"/>
        </pc:sldMkLst>
      </pc:sldChg>
      <pc:sldChg chg="del">
        <pc:chgData name="Regien Mendel - ten Napel" userId="9947d365-22db-42f5-837e-85330c9d8db0" providerId="ADAL" clId="{5DAE55C7-4B7E-48A9-AB5D-FF982F49B81D}" dt="2021-11-08T08:46:38.421" v="11" actId="2696"/>
        <pc:sldMkLst>
          <pc:docMk/>
          <pc:sldMk cId="3358864590" sldId="277"/>
        </pc:sldMkLst>
      </pc:sldChg>
      <pc:sldChg chg="modSp">
        <pc:chgData name="Regien Mendel - ten Napel" userId="9947d365-22db-42f5-837e-85330c9d8db0" providerId="ADAL" clId="{5DAE55C7-4B7E-48A9-AB5D-FF982F49B81D}" dt="2021-11-08T09:39:32.445" v="63" actId="20577"/>
        <pc:sldMkLst>
          <pc:docMk/>
          <pc:sldMk cId="2192741145" sldId="309"/>
        </pc:sldMkLst>
        <pc:spChg chg="mod">
          <ac:chgData name="Regien Mendel - ten Napel" userId="9947d365-22db-42f5-837e-85330c9d8db0" providerId="ADAL" clId="{5DAE55C7-4B7E-48A9-AB5D-FF982F49B81D}" dt="2021-11-08T09:39:32.445" v="63" actId="20577"/>
          <ac:spMkLst>
            <pc:docMk/>
            <pc:sldMk cId="2192741145" sldId="309"/>
            <ac:spMk id="3" creationId="{96DBEDD9-7F80-4F60-B70A-B14D7AE92BC0}"/>
          </ac:spMkLst>
        </pc:spChg>
      </pc:sldChg>
      <pc:sldChg chg="modSp">
        <pc:chgData name="Regien Mendel - ten Napel" userId="9947d365-22db-42f5-837e-85330c9d8db0" providerId="ADAL" clId="{5DAE55C7-4B7E-48A9-AB5D-FF982F49B81D}" dt="2021-11-08T09:40:05.770" v="65" actId="27636"/>
        <pc:sldMkLst>
          <pc:docMk/>
          <pc:sldMk cId="1457007867" sldId="311"/>
        </pc:sldMkLst>
        <pc:spChg chg="mod">
          <ac:chgData name="Regien Mendel - ten Napel" userId="9947d365-22db-42f5-837e-85330c9d8db0" providerId="ADAL" clId="{5DAE55C7-4B7E-48A9-AB5D-FF982F49B81D}" dt="2021-11-08T09:40:05.770" v="65" actId="27636"/>
          <ac:spMkLst>
            <pc:docMk/>
            <pc:sldMk cId="1457007867" sldId="311"/>
            <ac:spMk id="3" creationId="{9844359B-8E47-49FE-9423-64A63D9F8ED1}"/>
          </ac:spMkLst>
        </pc:spChg>
      </pc:sldChg>
      <pc:sldChg chg="del">
        <pc:chgData name="Regien Mendel - ten Napel" userId="9947d365-22db-42f5-837e-85330c9d8db0" providerId="ADAL" clId="{5DAE55C7-4B7E-48A9-AB5D-FF982F49B81D}" dt="2021-11-08T08:48:29.600" v="12" actId="2696"/>
        <pc:sldMkLst>
          <pc:docMk/>
          <pc:sldMk cId="1911445203" sldId="31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229.07579" units="1/cm"/>
          <inkml:channelProperty channel="Y" name="resolution" value="406.7908" units="1/cm"/>
          <inkml:channelProperty channel="F" name="resolution" value="25.41279" units="1/cm"/>
          <inkml:channelProperty channel="T" name="resolution" value="1" units="1/dev"/>
        </inkml:channelProperties>
      </inkml:inkSource>
      <inkml:timestamp xml:id="ts0" timeString="2021-11-08T13:50:09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20928 17319 255 0,'0'0'0'0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5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77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92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10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77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65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948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24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92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07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E2D9-E0FD-416D-83C3-914A470ECEE4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5C1E-84FE-4045-BC5A-258DDCD1C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89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814B29C-9D1F-3D43-9B6D-1D140C974B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B02AA20-3C7A-5C4F-899D-B6C6F2029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4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jksoverheid.nl/onderwerpen/bestrijdingsmiddelen/vraag-en-antwoord/welke-gewasbeschermingsmiddelen-mag-ik-gebruiken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jksoverheid.nl/onderwerpen/bestrijdingsmiddelen/documenten/publicaties/2014/12/02/lijst-van-toegelaten-gewasbeschermingsmiddele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35" y="1183805"/>
            <a:ext cx="6317673" cy="140667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489F07E-00BE-4E68-9A08-6BA1061B5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608" y="3009692"/>
            <a:ext cx="59055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8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82A0BA3E-D2E5-409A-ADEA-BE8AF540637B}" type="slidenum">
              <a:rPr lang="en-US" sz="800">
                <a:solidFill>
                  <a:srgbClr val="969696"/>
                </a:solidFill>
              </a:rPr>
              <a:pPr algn="ctr" eaLnBrk="1" hangingPunct="1"/>
              <a:t>10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426296" y="5377672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Bladluizen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5183338" y="5332565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Witte vlieg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6" y="1562106"/>
            <a:ext cx="3795613" cy="322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14" y="1508126"/>
            <a:ext cx="3731338" cy="321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1601672" y="-20781"/>
            <a:ext cx="619271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Insecten</a:t>
            </a:r>
            <a:endParaRPr lang="en-US" sz="3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endParaRPr lang="nl-NL" sz="3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15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75A60F46-8CC8-4316-A3C7-BB26D1F85AE2}" type="slidenum">
              <a:rPr lang="en-US" sz="800">
                <a:solidFill>
                  <a:srgbClr val="969696"/>
                </a:solidFill>
              </a:rPr>
              <a:pPr algn="ctr" eaLnBrk="1" hangingPunct="1"/>
              <a:t>11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739687" y="5630038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Schuimcicade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5352925" y="5630038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>
                <a:solidFill>
                  <a:srgbClr val="FFFFFF"/>
                </a:solidFill>
              </a:rPr>
              <a:t>Mineermot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1670756"/>
            <a:ext cx="3602052" cy="338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13" y="1653760"/>
            <a:ext cx="3687843" cy="34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1772056" y="4"/>
            <a:ext cx="619271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Insecten</a:t>
            </a:r>
            <a:endParaRPr lang="en-US" sz="3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endParaRPr lang="nl-NL" sz="3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97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08" y="1865394"/>
            <a:ext cx="3503233" cy="348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2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04AC323D-C203-4AAA-9BA9-60E62CF8C308}" type="slidenum">
              <a:rPr lang="en-US" sz="800">
                <a:solidFill>
                  <a:srgbClr val="969696"/>
                </a:solidFill>
              </a:rPr>
              <a:pPr algn="ctr" eaLnBrk="1" hangingPunct="1"/>
              <a:t>12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40963" name="Titel 1"/>
          <p:cNvSpPr>
            <a:spLocks/>
          </p:cNvSpPr>
          <p:nvPr/>
        </p:nvSpPr>
        <p:spPr bwMode="auto">
          <a:xfrm>
            <a:off x="624260" y="277820"/>
            <a:ext cx="619271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nl-NL" sz="4400">
              <a:solidFill>
                <a:schemeClr val="tx2"/>
              </a:solidFill>
            </a:endParaRP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7" y="1572341"/>
            <a:ext cx="2858164" cy="410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fgeronde rechthoek 7"/>
          <p:cNvSpPr/>
          <p:nvPr/>
        </p:nvSpPr>
        <p:spPr>
          <a:xfrm>
            <a:off x="3411052" y="1880834"/>
            <a:ext cx="1799099" cy="281949"/>
          </a:xfrm>
          <a:prstGeom prst="roundRect">
            <a:avLst/>
          </a:prstGeom>
          <a:solidFill>
            <a:srgbClr val="2D6534"/>
          </a:solidFill>
          <a:ln w="3175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err="1">
                <a:solidFill>
                  <a:schemeClr val="bg1"/>
                </a:solidFill>
              </a:rPr>
              <a:t>Voordeel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3411052" y="2491407"/>
            <a:ext cx="1799099" cy="2571699"/>
          </a:xfrm>
          <a:prstGeom prst="roundRect">
            <a:avLst>
              <a:gd name="adj" fmla="val 2968"/>
            </a:avLst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nl-NL" sz="12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Langdurige bescherming</a:t>
            </a:r>
          </a:p>
          <a:p>
            <a:pPr>
              <a:defRPr/>
            </a:pPr>
            <a:endParaRPr lang="nl-NL" sz="12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nl-NL" sz="12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Niet zichtbare insecten worden ook gedood</a:t>
            </a:r>
          </a:p>
          <a:p>
            <a:pPr>
              <a:defRPr/>
            </a:pPr>
            <a:endParaRPr lang="nl-NL" sz="12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nl-NL" sz="12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Nieuwe bladeren zijn ook beschermd</a:t>
            </a:r>
          </a:p>
          <a:p>
            <a:pPr>
              <a:defRPr/>
            </a:pPr>
            <a:endParaRPr lang="nl-NL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200" dirty="0" err="1">
                <a:solidFill>
                  <a:schemeClr val="accent4">
                    <a:lumMod val="75000"/>
                    <a:lumOff val="25000"/>
                  </a:schemeClr>
                </a:solidFill>
                <a:cs typeface="Arial" charset="0"/>
              </a:rPr>
              <a:t>Betere</a:t>
            </a:r>
            <a:r>
              <a:rPr lang="de-DE" sz="1200" dirty="0">
                <a:solidFill>
                  <a:schemeClr val="accent4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de-DE" sz="1200" dirty="0" err="1">
                <a:solidFill>
                  <a:schemeClr val="accent4">
                    <a:lumMod val="75000"/>
                    <a:lumOff val="25000"/>
                  </a:schemeClr>
                </a:solidFill>
                <a:cs typeface="Arial" charset="0"/>
              </a:rPr>
              <a:t>verdeling</a:t>
            </a:r>
            <a:r>
              <a:rPr lang="de-DE" sz="1200" dirty="0">
                <a:solidFill>
                  <a:schemeClr val="accent4">
                    <a:lumMod val="75000"/>
                    <a:lumOff val="25000"/>
                  </a:schemeClr>
                </a:solidFill>
                <a:cs typeface="Arial" charset="0"/>
              </a:rPr>
              <a:t> van de </a:t>
            </a:r>
            <a:r>
              <a:rPr lang="de-DE" sz="1200" dirty="0" err="1">
                <a:solidFill>
                  <a:schemeClr val="accent4">
                    <a:lumMod val="75000"/>
                    <a:lumOff val="25000"/>
                  </a:schemeClr>
                </a:solidFill>
                <a:cs typeface="Arial" charset="0"/>
              </a:rPr>
              <a:t>werkzame</a:t>
            </a:r>
            <a:r>
              <a:rPr lang="de-DE" sz="1200" dirty="0">
                <a:solidFill>
                  <a:schemeClr val="accent4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de-DE" sz="1200" dirty="0" err="1">
                <a:solidFill>
                  <a:schemeClr val="accent4">
                    <a:lumMod val="75000"/>
                    <a:lumOff val="25000"/>
                  </a:schemeClr>
                </a:solidFill>
                <a:cs typeface="Arial" charset="0"/>
              </a:rPr>
              <a:t>stof</a:t>
            </a:r>
            <a:r>
              <a:rPr lang="de-DE" sz="1200" dirty="0">
                <a:solidFill>
                  <a:schemeClr val="accent4">
                    <a:lumMod val="75000"/>
                    <a:lumOff val="25000"/>
                  </a:schemeClr>
                </a:solidFill>
                <a:cs typeface="Arial" charset="0"/>
              </a:rPr>
              <a:t> in de plant</a:t>
            </a:r>
          </a:p>
          <a:p>
            <a:pPr>
              <a:defRPr/>
            </a:pP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40968" name="Titel 9"/>
          <p:cNvSpPr>
            <a:spLocks noGrp="1"/>
          </p:cNvSpPr>
          <p:nvPr>
            <p:ph type="title" idx="4294967295"/>
          </p:nvPr>
        </p:nvSpPr>
        <p:spPr>
          <a:xfrm>
            <a:off x="2951163" y="84138"/>
            <a:ext cx="6192837" cy="490537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nl-NL" sz="3600" b="1" dirty="0">
                <a:solidFill>
                  <a:schemeClr val="bg2">
                    <a:lumMod val="50000"/>
                  </a:schemeClr>
                </a:solidFill>
              </a:rPr>
              <a:t>Systemische</a:t>
            </a:r>
            <a:r>
              <a:rPr lang="nl-NL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600" b="1" dirty="0">
                <a:solidFill>
                  <a:schemeClr val="bg2">
                    <a:lumMod val="50000"/>
                  </a:schemeClr>
                </a:solidFill>
              </a:rPr>
              <a:t>werking</a:t>
            </a:r>
            <a:br>
              <a:rPr lang="nl-NL" sz="3600" dirty="0">
                <a:solidFill>
                  <a:schemeClr val="bg2">
                    <a:lumMod val="50000"/>
                  </a:schemeClr>
                </a:solidFill>
              </a:rPr>
            </a:br>
            <a:endParaRPr lang="nl-N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33375B8B-D3B3-4C64-B30A-592F1ECF77B6}"/>
                  </a:ext>
                </a:extLst>
              </p14:cNvPr>
              <p14:cNvContentPartPr/>
              <p14:nvPr/>
            </p14:nvContentPartPr>
            <p14:xfrm>
              <a:off x="7534080" y="6234840"/>
              <a:ext cx="360" cy="360"/>
            </p14:xfrm>
          </p:contentPart>
        </mc:Choice>
        <mc:Fallback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33375B8B-D3B3-4C64-B30A-592F1ECF77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24720" y="62254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4184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8E929371-B229-4A08-9636-A02071AA4C4A}" type="slidenum">
              <a:rPr lang="en-US" sz="800">
                <a:solidFill>
                  <a:srgbClr val="969696"/>
                </a:solidFill>
              </a:rPr>
              <a:pPr algn="ctr" eaLnBrk="1" hangingPunct="1"/>
              <a:t>13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43011" name="Titel 1"/>
          <p:cNvSpPr>
            <a:spLocks/>
          </p:cNvSpPr>
          <p:nvPr/>
        </p:nvSpPr>
        <p:spPr bwMode="auto">
          <a:xfrm>
            <a:off x="624260" y="277820"/>
            <a:ext cx="619271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nl-NL" sz="4400">
              <a:solidFill>
                <a:schemeClr val="tx2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197427" y="5669477"/>
            <a:ext cx="3802675" cy="231775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Schildluis op oleander</a:t>
            </a:r>
          </a:p>
        </p:txBody>
      </p:sp>
      <p:pic>
        <p:nvPicPr>
          <p:cNvPr id="43014" name="Picture 6" descr="schildluis op oleander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7" y="1730171"/>
            <a:ext cx="4063248" cy="361076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schildluis op oleander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45" y="1696263"/>
            <a:ext cx="4052451" cy="36785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fgeronde rechthoek 6"/>
          <p:cNvSpPr/>
          <p:nvPr/>
        </p:nvSpPr>
        <p:spPr>
          <a:xfrm>
            <a:off x="4769500" y="5669477"/>
            <a:ext cx="3804139" cy="231775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>
                <a:solidFill>
                  <a:srgbClr val="FFFFFF"/>
                </a:solidFill>
              </a:rPr>
              <a:t>Schildluis op oleander</a:t>
            </a:r>
          </a:p>
        </p:txBody>
      </p:sp>
      <p:sp>
        <p:nvSpPr>
          <p:cNvPr id="9" name="Titel 8"/>
          <p:cNvSpPr>
            <a:spLocks/>
          </p:cNvSpPr>
          <p:nvPr/>
        </p:nvSpPr>
        <p:spPr bwMode="auto">
          <a:xfrm>
            <a:off x="2078016" y="32551"/>
            <a:ext cx="619271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nl-NL" sz="3600" dirty="0">
                <a:solidFill>
                  <a:schemeClr val="bg2">
                    <a:lumMod val="50000"/>
                  </a:schemeClr>
                </a:solidFill>
              </a:rPr>
              <a:t>Hardnekkige insecten</a:t>
            </a:r>
          </a:p>
        </p:txBody>
      </p:sp>
    </p:spTree>
    <p:extLst>
      <p:ext uri="{BB962C8B-B14F-4D97-AF65-F5344CB8AC3E}">
        <p14:creationId xmlns:p14="http://schemas.microsoft.com/office/powerpoint/2010/main" val="3729197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 idx="4294967295"/>
          </p:nvPr>
        </p:nvSpPr>
        <p:spPr>
          <a:xfrm>
            <a:off x="2951163" y="92075"/>
            <a:ext cx="6192837" cy="490538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Slakken</a:t>
            </a:r>
            <a:endParaRPr lang="nl-NL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2227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1586E4A3-BE38-431F-9E12-5CF39DADCBEA}" type="slidenum">
              <a:rPr lang="en-US" sz="800">
                <a:solidFill>
                  <a:srgbClr val="969696"/>
                </a:solidFill>
              </a:rPr>
              <a:pPr algn="ctr" eaLnBrk="1" hangingPunct="1"/>
              <a:t>14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675409" y="5699919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Huisjesslak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5129912" y="5699919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>
                <a:solidFill>
                  <a:srgbClr val="FFFFFF"/>
                </a:solidFill>
              </a:rPr>
              <a:t>Naaktslak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409" y="1632837"/>
            <a:ext cx="3151959" cy="346910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05" y="1613087"/>
            <a:ext cx="3500147" cy="350860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6266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705825EF-0ACC-451A-A4FF-A95B3B668C19}" type="slidenum">
              <a:rPr lang="en-US" sz="800">
                <a:solidFill>
                  <a:srgbClr val="969696"/>
                </a:solidFill>
              </a:rPr>
              <a:pPr algn="ctr" eaLnBrk="1" hangingPunct="1"/>
              <a:t>15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852346" y="5775568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>
                <a:solidFill>
                  <a:srgbClr val="FFFFFF"/>
                </a:solidFill>
              </a:rPr>
              <a:t>Vraatschade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5278321" y="5775568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>
                <a:solidFill>
                  <a:srgbClr val="FFFFFF"/>
                </a:solidFill>
              </a:rPr>
              <a:t>Slakken eitjes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28" y="1787507"/>
            <a:ext cx="3827368" cy="361824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274" y="1787507"/>
            <a:ext cx="3909522" cy="358955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1353088" y="51958"/>
            <a:ext cx="6192715" cy="49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Slakken</a:t>
            </a:r>
            <a:endParaRPr lang="nl-NL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42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4" y="1701474"/>
            <a:ext cx="8735290" cy="318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fgeronde rechthoek 6"/>
          <p:cNvSpPr/>
          <p:nvPr/>
        </p:nvSpPr>
        <p:spPr>
          <a:xfrm>
            <a:off x="748951" y="5567941"/>
            <a:ext cx="8036169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b="1" dirty="0">
                <a:solidFill>
                  <a:srgbClr val="FFFFFF"/>
                </a:solidFill>
              </a:rPr>
              <a:t>DIT GELDT VOOR ALLE SLAKKENKORRELS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110455" y="100668"/>
            <a:ext cx="6192715" cy="490539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Slakken</a:t>
            </a:r>
            <a:endParaRPr lang="nl-NL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0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B3E75-6B3A-497A-8BF6-9A7E43329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DBEDD9-7F80-4F60-B70A-B14D7AE92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Loop de kas, lokaal of tuin in en ga eens op zoek naar een ziekte of plaag, neem een blaadje mee of maak een foto…(15 min)</a:t>
            </a:r>
          </a:p>
          <a:p>
            <a:endParaRPr lang="nl-NL" dirty="0"/>
          </a:p>
          <a:p>
            <a:r>
              <a:rPr lang="nl-NL" dirty="0"/>
              <a:t>Wat heb je gevonden? Wat is de oorzaak, denk je?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6663C09-EA08-4A97-BC64-562EA2D85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8174"/>
            <a:ext cx="9144000" cy="27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1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6312" y="2435780"/>
            <a:ext cx="9101583" cy="3072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/>
              <a:t>Oorzaken</a:t>
            </a:r>
            <a:r>
              <a:rPr lang="en-US" sz="4800" dirty="0"/>
              <a:t> van </a:t>
            </a:r>
            <a:r>
              <a:rPr lang="en-US" sz="4800" dirty="0" err="1"/>
              <a:t>Schimmels</a:t>
            </a:r>
            <a:r>
              <a:rPr lang="en-US" sz="4800" dirty="0"/>
              <a:t> en </a:t>
            </a:r>
            <a:r>
              <a:rPr lang="en-US" sz="4800" dirty="0" err="1"/>
              <a:t>Insecten</a:t>
            </a:r>
            <a:r>
              <a:rPr lang="en-US" sz="4800" dirty="0"/>
              <a:t> en hoe </a:t>
            </a:r>
            <a:r>
              <a:rPr lang="en-US" sz="4800" dirty="0" err="1"/>
              <a:t>ze</a:t>
            </a:r>
            <a:r>
              <a:rPr lang="en-US" sz="4800" dirty="0"/>
              <a:t> te </a:t>
            </a:r>
            <a:r>
              <a:rPr lang="en-US" sz="4800" dirty="0" err="1"/>
              <a:t>voorkomen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A34F-2568-4215-B224-D7DCE7209B0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207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71" y="-87146"/>
            <a:ext cx="6177517" cy="1180215"/>
          </a:xfrm>
        </p:spPr>
        <p:txBody>
          <a:bodyPr>
            <a:noAutofit/>
          </a:bodyPr>
          <a:lstStyle/>
          <a:p>
            <a:pPr algn="ctr" eaLnBrk="1" hangingPunct="1"/>
            <a:r>
              <a:rPr lang="nl-BE" sz="3200" b="1" dirty="0">
                <a:solidFill>
                  <a:srgbClr val="FF0000"/>
                </a:solidFill>
              </a:rPr>
              <a:t>Bemestingsproblemen</a:t>
            </a:r>
            <a:r>
              <a:rPr lang="nl-BE" sz="3200" dirty="0">
                <a:solidFill>
                  <a:srgbClr val="FF0000"/>
                </a:solidFill>
              </a:rPr>
              <a:t> </a:t>
            </a:r>
            <a:br>
              <a:rPr lang="nl-BE" sz="3200" dirty="0">
                <a:solidFill>
                  <a:srgbClr val="FF0000"/>
                </a:solidFill>
              </a:rPr>
            </a:br>
            <a:r>
              <a:rPr lang="nl-BE" sz="3200" dirty="0">
                <a:solidFill>
                  <a:srgbClr val="FF0000"/>
                </a:solidFill>
              </a:rPr>
              <a:t>– </a:t>
            </a:r>
            <a:r>
              <a:rPr lang="nl-BE" sz="3200" b="1" dirty="0">
                <a:solidFill>
                  <a:srgbClr val="FF0000"/>
                </a:solidFill>
              </a:rPr>
              <a:t>ziekten/plagen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31178" y="1619436"/>
            <a:ext cx="8428892" cy="5164136"/>
          </a:xfrm>
        </p:spPr>
        <p:txBody>
          <a:bodyPr>
            <a:normAutofit/>
          </a:bodyPr>
          <a:lstStyle/>
          <a:p>
            <a:pPr eaLnBrk="1" hangingPunct="1"/>
            <a:r>
              <a:rPr lang="nl-BE" dirty="0" err="1"/>
              <a:t>Overbemestingen</a:t>
            </a:r>
            <a:r>
              <a:rPr lang="nl-BE" dirty="0"/>
              <a:t> (vooral met N):</a:t>
            </a:r>
          </a:p>
          <a:p>
            <a:pPr eaLnBrk="1" hangingPunct="1"/>
            <a:endParaRPr lang="nl-BE" sz="800" dirty="0"/>
          </a:p>
          <a:p>
            <a:pPr lvl="1" eaLnBrk="1" hangingPunct="1"/>
            <a:r>
              <a:rPr lang="nl-BE" dirty="0"/>
              <a:t>Mijten: spintmijten, roestmijten, …</a:t>
            </a:r>
          </a:p>
          <a:p>
            <a:pPr lvl="1" eaLnBrk="1" hangingPunct="1"/>
            <a:r>
              <a:rPr lang="nl-BE" dirty="0"/>
              <a:t>Insecten: bladluizen, rupsen, witte vliegen, bladvlooien, schildluizen, </a:t>
            </a:r>
            <a:r>
              <a:rPr lang="nl-BE" dirty="0" err="1"/>
              <a:t>tripsen</a:t>
            </a:r>
            <a:r>
              <a:rPr lang="nl-BE" dirty="0"/>
              <a:t>, …</a:t>
            </a:r>
          </a:p>
          <a:p>
            <a:pPr lvl="1" eaLnBrk="1" hangingPunct="1"/>
            <a:r>
              <a:rPr lang="nl-BE" dirty="0"/>
              <a:t>Schimmels: valse </a:t>
            </a:r>
            <a:r>
              <a:rPr lang="nl-BE" dirty="0" err="1"/>
              <a:t>meeldauwen</a:t>
            </a:r>
            <a:r>
              <a:rPr lang="nl-BE" dirty="0"/>
              <a:t>, witziekten</a:t>
            </a:r>
          </a:p>
          <a:p>
            <a:pPr eaLnBrk="1" hangingPunct="1">
              <a:buFont typeface="Wingdings" pitchFamily="2" charset="2"/>
              <a:buNone/>
            </a:pPr>
            <a:endParaRPr lang="nl-BE" sz="800" dirty="0"/>
          </a:p>
          <a:p>
            <a:pPr eaLnBrk="1" hangingPunct="1"/>
            <a:r>
              <a:rPr lang="nl-BE" dirty="0" err="1"/>
              <a:t>Onderbemestingen</a:t>
            </a:r>
            <a:r>
              <a:rPr lang="nl-BE" dirty="0"/>
              <a:t>:</a:t>
            </a:r>
          </a:p>
          <a:p>
            <a:pPr eaLnBrk="1" hangingPunct="1"/>
            <a:endParaRPr lang="nl-BE" sz="800" dirty="0"/>
          </a:p>
          <a:p>
            <a:pPr lvl="1"/>
            <a:r>
              <a:rPr lang="nl-BE" dirty="0"/>
              <a:t>Insecten: bladluizen, rupsen, witte vliegen, bladvlooien, schildluizen, </a:t>
            </a:r>
            <a:r>
              <a:rPr lang="nl-BE" dirty="0" err="1"/>
              <a:t>tripsen</a:t>
            </a:r>
            <a:r>
              <a:rPr lang="nl-BE" dirty="0"/>
              <a:t>, …</a:t>
            </a:r>
          </a:p>
          <a:p>
            <a:pPr lvl="1"/>
            <a:r>
              <a:rPr lang="nl-BE" dirty="0"/>
              <a:t>Schimmels: valse </a:t>
            </a:r>
            <a:r>
              <a:rPr lang="nl-BE" dirty="0" err="1"/>
              <a:t>meeldauwen</a:t>
            </a:r>
            <a:r>
              <a:rPr lang="nl-BE" dirty="0"/>
              <a:t>, echte meeldauw, Roest, sterroetdauw, </a:t>
            </a:r>
            <a:r>
              <a:rPr lang="nl-BE" i="1" dirty="0"/>
              <a:t>…</a:t>
            </a:r>
          </a:p>
          <a:p>
            <a:pPr lvl="1" eaLnBrk="1" hangingPunct="1"/>
            <a:endParaRPr lang="nl-BE" i="1" dirty="0"/>
          </a:p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69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257" y="-1457551"/>
            <a:ext cx="9144000" cy="2387600"/>
          </a:xfrm>
        </p:spPr>
        <p:txBody>
          <a:bodyPr/>
          <a:lstStyle/>
          <a:p>
            <a:r>
              <a:rPr lang="nl-NL" dirty="0"/>
              <a:t>Ziekten en Plagen</a:t>
            </a:r>
          </a:p>
        </p:txBody>
      </p:sp>
      <p:pic>
        <p:nvPicPr>
          <p:cNvPr id="4" name="Picture 6" descr="\\BMJDSFS02.mjd.bnl.bayer.cnb\BCS_Users\BNHOE\Personal Data\digitaal\Bayer\2015\A voork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84" y="1849442"/>
            <a:ext cx="5890391" cy="41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9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596" y="133556"/>
            <a:ext cx="8127755" cy="396875"/>
          </a:xfrm>
        </p:spPr>
        <p:txBody>
          <a:bodyPr>
            <a:normAutofit fontScale="90000"/>
          </a:bodyPr>
          <a:lstStyle/>
          <a:p>
            <a:r>
              <a:rPr lang="nl-BE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Diverse andere factoren</a:t>
            </a:r>
            <a:endParaRPr lang="de-DE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3" y="952132"/>
            <a:ext cx="8337465" cy="542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181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5DA5F-6090-4ECB-909F-BC5EDD076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2759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Vragen?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Kijk eens om je heen van de week, wat verkoop je aan bestrijdingsmiddelen?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4299CF-F56F-4071-9285-C9CC388C5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52" y="326224"/>
            <a:ext cx="5049078" cy="25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26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96F7E-C1BA-4B6B-81B5-F6F0C8BD3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000" dirty="0"/>
              <a:t>Bestrijdingsmiddelen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44359B-8E47-49FE-9423-64A63D9F8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477692"/>
            <a:ext cx="7125252" cy="3299428"/>
          </a:xfrm>
        </p:spPr>
        <p:txBody>
          <a:bodyPr vert="horz" lIns="68580" tIns="34290" rIns="68580" bIns="34290" rtlCol="0" anchor="t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nl-NL" dirty="0"/>
              <a:t>We beschermen gewassen zoals bomen en planten tegen onkruid, ziekten en plagen. Bijvoorbeeld in de land- en tuinbouw of bij mensen thuis. </a:t>
            </a:r>
          </a:p>
          <a:p>
            <a:endParaRPr lang="nl-NL" dirty="0"/>
          </a:p>
          <a:p>
            <a:pPr>
              <a:lnSpc>
                <a:spcPct val="160000"/>
              </a:lnSpc>
            </a:pPr>
            <a:r>
              <a:rPr lang="nl-NL" dirty="0"/>
              <a:t>De overheid maakt regels voor het gebruik van beschermingsmiddelen voor gewassen. Om risico’s voor mens, dier en milieu te verminderen.</a:t>
            </a:r>
          </a:p>
        </p:txBody>
      </p:sp>
    </p:spTree>
    <p:extLst>
      <p:ext uri="{BB962C8B-B14F-4D97-AF65-F5344CB8AC3E}">
        <p14:creationId xmlns:p14="http://schemas.microsoft.com/office/powerpoint/2010/main" val="1457007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78F9B-43CB-4D17-AE6E-42BEA9B1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Gebruik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3E6976-A04B-47D1-8444-B18E234FF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nl-NL" sz="2400" dirty="0"/>
              <a:t>Iedereen moet</a:t>
            </a:r>
            <a:r>
              <a:rPr lang="nl-NL" sz="2400" dirty="0">
                <a:solidFill>
                  <a:schemeClr val="tx1"/>
                </a:solidFill>
              </a:rPr>
              <a:t> een gewasbeschermingsmiddel gebruiken volgens het </a:t>
            </a:r>
            <a:r>
              <a:rPr lang="nl-NL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wettelijk gebruiksvoorschrift</a:t>
            </a:r>
            <a:r>
              <a:rPr lang="nl-NL" sz="2400" dirty="0">
                <a:solidFill>
                  <a:schemeClr val="tx1"/>
                </a:solidFill>
              </a:rPr>
              <a:t>. Anders </a:t>
            </a:r>
            <a:r>
              <a:rPr lang="nl-NL" sz="2400" dirty="0"/>
              <a:t>kan een beschermingsmiddel alsnog </a:t>
            </a:r>
            <a:r>
              <a:rPr lang="nl-NL" sz="2200" dirty="0"/>
              <a:t>gevaarlijk</a:t>
            </a:r>
            <a:r>
              <a:rPr lang="nl-NL" sz="2400" dirty="0"/>
              <a:t> zijn voor mens, dier en milieu. Het wettelijk gebruiksvoorschrift staat op het etiket.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8872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A2024-A1DF-4109-B45B-23FFA2D9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24927C-BCF0-482D-80CA-3D63FDCDA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>
                <a:ea typeface="+mn-lt"/>
                <a:cs typeface="+mn-lt"/>
              </a:rPr>
              <a:t>U mag alleen bestrijdingsmiddelen gebruiken of verkopen die het College voor de toelating van gewasbeschermingsmiddelen en biociden (</a:t>
            </a:r>
            <a:r>
              <a:rPr lang="nl-NL" dirty="0" err="1">
                <a:ea typeface="+mn-lt"/>
                <a:cs typeface="+mn-lt"/>
              </a:rPr>
              <a:t>Ctgb</a:t>
            </a:r>
            <a:r>
              <a:rPr lang="nl-NL" dirty="0">
                <a:ea typeface="+mn-lt"/>
                <a:cs typeface="+mn-lt"/>
              </a:rPr>
              <a:t>) heeft goedgekeurd. Dat zijn middelen:</a:t>
            </a:r>
            <a:endParaRPr lang="nl-NL" dirty="0"/>
          </a:p>
          <a:p>
            <a:pPr>
              <a:lnSpc>
                <a:spcPct val="150000"/>
              </a:lnSpc>
            </a:pPr>
            <a:r>
              <a:rPr lang="nl-NL" dirty="0">
                <a:ea typeface="+mn-lt"/>
                <a:cs typeface="+mn-lt"/>
              </a:rPr>
              <a:t>met een toelatingsnummer op de verpakking (5 cijfers en de hoofdletter N)</a:t>
            </a:r>
            <a:r>
              <a:rPr lang="nl-NL" dirty="0"/>
              <a:t> </a:t>
            </a:r>
            <a:r>
              <a:rPr lang="nl-NL" dirty="0">
                <a:ea typeface="+mn-lt"/>
                <a:cs typeface="+mn-lt"/>
              </a:rPr>
              <a:t>die op de </a:t>
            </a:r>
            <a:r>
              <a:rPr lang="nl-NL" dirty="0">
                <a:ea typeface="+mn-lt"/>
                <a:cs typeface="+mn-lt"/>
                <a:hlinkClick r:id="rId2"/>
              </a:rPr>
              <a:t>lijst met toegelaten gewasbeschermingsmiddelen staan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r>
              <a:rPr lang="nl-NL" dirty="0"/>
              <a:t>Of met een gewasbeschermingscertificaat!</a:t>
            </a:r>
          </a:p>
        </p:txBody>
      </p:sp>
    </p:spTree>
    <p:extLst>
      <p:ext uri="{BB962C8B-B14F-4D97-AF65-F5344CB8AC3E}">
        <p14:creationId xmlns:p14="http://schemas.microsoft.com/office/powerpoint/2010/main" val="2704179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80140-0DE4-4FE7-AF9D-C77D812D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bestrijdingsmiddelen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10630-7AD1-4AA6-9FCB-C962523B0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endParaRPr lang="nl-NL"/>
          </a:p>
          <a:p>
            <a:r>
              <a:rPr lang="nl-NL" dirty="0">
                <a:ea typeface="+mn-lt"/>
                <a:cs typeface="+mn-lt"/>
              </a:rPr>
              <a:t>Een </a:t>
            </a:r>
            <a:r>
              <a:rPr lang="nl-NL" b="1" dirty="0">
                <a:ea typeface="+mn-lt"/>
                <a:cs typeface="+mn-lt"/>
              </a:rPr>
              <a:t>herbicide </a:t>
            </a:r>
            <a:r>
              <a:rPr lang="nl-NL" dirty="0">
                <a:ea typeface="+mn-lt"/>
                <a:cs typeface="+mn-lt"/>
              </a:rPr>
              <a:t>= product </a:t>
            </a:r>
            <a:r>
              <a:rPr lang="nl-NL" b="1" dirty="0">
                <a:ea typeface="+mn-lt"/>
                <a:cs typeface="+mn-lt"/>
              </a:rPr>
              <a:t>tegen onkruid</a:t>
            </a:r>
            <a:endParaRPr lang="nl-NL" dirty="0"/>
          </a:p>
          <a:p>
            <a:r>
              <a:rPr lang="nl-NL" dirty="0">
                <a:ea typeface="+mn-lt"/>
                <a:cs typeface="+mn-lt"/>
              </a:rPr>
              <a:t>Een </a:t>
            </a:r>
            <a:r>
              <a:rPr lang="nl-NL" b="1" dirty="0">
                <a:ea typeface="+mn-lt"/>
                <a:cs typeface="+mn-lt"/>
              </a:rPr>
              <a:t>insecticide </a:t>
            </a:r>
            <a:r>
              <a:rPr lang="nl-NL" dirty="0">
                <a:ea typeface="+mn-lt"/>
                <a:cs typeface="+mn-lt"/>
              </a:rPr>
              <a:t>= product </a:t>
            </a:r>
            <a:r>
              <a:rPr lang="nl-NL" b="1" dirty="0">
                <a:ea typeface="+mn-lt"/>
                <a:cs typeface="+mn-lt"/>
              </a:rPr>
              <a:t>tegen insecten</a:t>
            </a:r>
            <a:endParaRPr lang="nl-NL" dirty="0"/>
          </a:p>
          <a:p>
            <a:r>
              <a:rPr lang="nl-NL" dirty="0">
                <a:ea typeface="+mn-lt"/>
                <a:cs typeface="+mn-lt"/>
              </a:rPr>
              <a:t>Een </a:t>
            </a:r>
            <a:r>
              <a:rPr lang="nl-NL" b="1" dirty="0">
                <a:ea typeface="+mn-lt"/>
                <a:cs typeface="+mn-lt"/>
              </a:rPr>
              <a:t>fungicide </a:t>
            </a:r>
            <a:r>
              <a:rPr lang="nl-NL" dirty="0">
                <a:ea typeface="+mn-lt"/>
                <a:cs typeface="+mn-lt"/>
              </a:rPr>
              <a:t>= product </a:t>
            </a:r>
            <a:r>
              <a:rPr lang="nl-NL" b="1" dirty="0">
                <a:ea typeface="+mn-lt"/>
                <a:cs typeface="+mn-lt"/>
              </a:rPr>
              <a:t>tegen schimmels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572E18C-30E8-4CAC-B44F-3ACFB2C40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860" y="3853068"/>
            <a:ext cx="2154307" cy="28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5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313749EF-4C0F-4013-B281-36226B3A8DBD}" type="slidenum">
              <a:rPr lang="en-US" sz="800">
                <a:solidFill>
                  <a:srgbClr val="969696"/>
                </a:solidFill>
              </a:rPr>
              <a:pPr algn="ctr" eaLnBrk="1" hangingPunct="1"/>
              <a:t>3</a:t>
            </a:fld>
            <a:endParaRPr lang="en-US" sz="800">
              <a:solidFill>
                <a:srgbClr val="969696"/>
              </a:solidFill>
            </a:endParaRP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659428" y="2516188"/>
            <a:ext cx="2001715" cy="1992312"/>
            <a:chOff x="1063" y="1171"/>
            <a:chExt cx="1261" cy="1255"/>
          </a:xfrm>
        </p:grpSpPr>
        <p:pic>
          <p:nvPicPr>
            <p:cNvPr id="6176" name="Picture 4" descr="Pilzkrankheit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171"/>
              <a:ext cx="1222" cy="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7" name="Text Box 5"/>
            <p:cNvSpPr txBox="1">
              <a:spLocks noChangeArrowheads="1"/>
            </p:cNvSpPr>
            <p:nvPr/>
          </p:nvSpPr>
          <p:spPr bwMode="auto">
            <a:xfrm>
              <a:off x="1063" y="2152"/>
              <a:ext cx="1261" cy="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sz="1200" b="1">
                  <a:ea typeface="Verdana" pitchFamily="34" charset="0"/>
                  <a:cs typeface="Arial" charset="0"/>
                </a:rPr>
                <a:t>Contact</a:t>
              </a:r>
            </a:p>
          </p:txBody>
        </p:sp>
      </p:grp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6372964" y="2528892"/>
            <a:ext cx="2039815" cy="1998663"/>
            <a:chOff x="1065" y="2595"/>
            <a:chExt cx="1267" cy="1259"/>
          </a:xfrm>
        </p:grpSpPr>
        <p:pic>
          <p:nvPicPr>
            <p:cNvPr id="6174" name="Picture 7" descr="Pilzkrankheit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2595"/>
              <a:ext cx="1222" cy="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5" name="Text Box 8"/>
            <p:cNvSpPr txBox="1">
              <a:spLocks noChangeArrowheads="1"/>
            </p:cNvSpPr>
            <p:nvPr/>
          </p:nvSpPr>
          <p:spPr bwMode="auto">
            <a:xfrm>
              <a:off x="1065" y="3592"/>
              <a:ext cx="1267" cy="2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sz="1200" b="1">
                  <a:ea typeface="Verdana" pitchFamily="34" charset="0"/>
                  <a:cs typeface="Arial" charset="0"/>
                </a:rPr>
                <a:t>Hechting &amp; Infectie</a:t>
              </a:r>
            </a:p>
          </p:txBody>
        </p:sp>
      </p:grp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700459" y="2278064"/>
            <a:ext cx="1941635" cy="25404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1981" eaLnBrk="0" hangingPunct="0">
              <a:defRPr/>
            </a:pPr>
            <a:r>
              <a:rPr lang="de-DE" sz="1051" b="1" i="1" dirty="0">
                <a:latin typeface="Arial" pitchFamily="34" charset="0"/>
                <a:ea typeface="Verdana" pitchFamily="34" charset="0"/>
                <a:cs typeface="Arial" pitchFamily="34" charset="0"/>
              </a:rPr>
              <a:t>Schimmelsporen</a:t>
            </a:r>
            <a:endParaRPr lang="de-DE" sz="1400" b="1" i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6392012" y="2278064"/>
            <a:ext cx="2001715" cy="25404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1981" eaLnBrk="0" hangingPunct="0">
              <a:defRPr/>
            </a:pPr>
            <a:r>
              <a:rPr lang="de-DE" sz="1051" b="1" i="1" dirty="0" err="1">
                <a:latin typeface="Arial" pitchFamily="34" charset="0"/>
                <a:ea typeface="Verdana" pitchFamily="34" charset="0"/>
                <a:cs typeface="Arial" pitchFamily="34" charset="0"/>
              </a:rPr>
              <a:t>Kiembuis</a:t>
            </a:r>
            <a:endParaRPr lang="de-DE" sz="1051" b="1" i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>
            <a:off x="1364276" y="2601916"/>
            <a:ext cx="323851" cy="3238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392" name="Line 12"/>
          <p:cNvSpPr>
            <a:spLocks noChangeShapeType="1"/>
          </p:cNvSpPr>
          <p:nvPr/>
        </p:nvSpPr>
        <p:spPr bwMode="auto">
          <a:xfrm flipH="1">
            <a:off x="7725511" y="2613029"/>
            <a:ext cx="196363" cy="3365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6153" name="Group 13"/>
          <p:cNvGrpSpPr>
            <a:grpSpLocks/>
          </p:cNvGrpSpPr>
          <p:nvPr/>
        </p:nvGrpSpPr>
        <p:grpSpPr bwMode="auto">
          <a:xfrm>
            <a:off x="3569681" y="2532069"/>
            <a:ext cx="2004647" cy="2003425"/>
            <a:chOff x="2542" y="1164"/>
            <a:chExt cx="1263" cy="1262"/>
          </a:xfrm>
        </p:grpSpPr>
        <p:pic>
          <p:nvPicPr>
            <p:cNvPr id="6172" name="Picture 14" descr="Pilzkrankheit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1164"/>
              <a:ext cx="1210" cy="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3" name="Text Box 15"/>
            <p:cNvSpPr txBox="1">
              <a:spLocks noChangeArrowheads="1"/>
            </p:cNvSpPr>
            <p:nvPr/>
          </p:nvSpPr>
          <p:spPr bwMode="auto">
            <a:xfrm>
              <a:off x="2542" y="2152"/>
              <a:ext cx="1263" cy="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sz="1200" b="1">
                  <a:ea typeface="Verdana" pitchFamily="34" charset="0"/>
                  <a:cs typeface="Arial" charset="0"/>
                </a:rPr>
                <a:t>Kieming</a:t>
              </a:r>
            </a:p>
          </p:txBody>
        </p:sp>
      </p:grpSp>
      <p:sp>
        <p:nvSpPr>
          <p:cNvPr id="16394" name="Line 16"/>
          <p:cNvSpPr>
            <a:spLocks noChangeShapeType="1"/>
          </p:cNvSpPr>
          <p:nvPr/>
        </p:nvSpPr>
        <p:spPr bwMode="auto">
          <a:xfrm>
            <a:off x="4334613" y="2616201"/>
            <a:ext cx="263769" cy="266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395" name="Text Box 17"/>
          <p:cNvSpPr txBox="1">
            <a:spLocks noChangeArrowheads="1"/>
          </p:cNvSpPr>
          <p:nvPr/>
        </p:nvSpPr>
        <p:spPr bwMode="auto">
          <a:xfrm>
            <a:off x="3588733" y="2278064"/>
            <a:ext cx="1946031" cy="25404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1981" eaLnBrk="0" hangingPunct="0">
              <a:defRPr/>
            </a:pPr>
            <a:r>
              <a:rPr lang="de-DE" sz="1051" b="1" i="1" dirty="0" err="1">
                <a:latin typeface="Arial" pitchFamily="34" charset="0"/>
                <a:ea typeface="Verdana" pitchFamily="34" charset="0"/>
                <a:cs typeface="Arial" pitchFamily="34" charset="0"/>
              </a:rPr>
              <a:t>Waterdruppel</a:t>
            </a:r>
            <a:endParaRPr lang="de-DE" sz="1051" b="1" i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156" name="Titel 1"/>
          <p:cNvSpPr>
            <a:spLocks/>
          </p:cNvSpPr>
          <p:nvPr/>
        </p:nvSpPr>
        <p:spPr bwMode="auto">
          <a:xfrm>
            <a:off x="624260" y="277820"/>
            <a:ext cx="619271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nl-NL" sz="4400">
              <a:solidFill>
                <a:schemeClr val="tx2"/>
              </a:solidFill>
            </a:endParaRPr>
          </a:p>
        </p:txBody>
      </p:sp>
      <p:sp>
        <p:nvSpPr>
          <p:cNvPr id="16397" name="Line 19"/>
          <p:cNvSpPr>
            <a:spLocks noChangeShapeType="1"/>
          </p:cNvSpPr>
          <p:nvPr/>
        </p:nvSpPr>
        <p:spPr bwMode="auto">
          <a:xfrm>
            <a:off x="6372959" y="4079875"/>
            <a:ext cx="2048608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398" name="Line 20"/>
          <p:cNvSpPr>
            <a:spLocks noChangeShapeType="1"/>
          </p:cNvSpPr>
          <p:nvPr/>
        </p:nvSpPr>
        <p:spPr bwMode="auto">
          <a:xfrm>
            <a:off x="3588733" y="4095751"/>
            <a:ext cx="195482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399" name="Line 21"/>
          <p:cNvSpPr>
            <a:spLocks noChangeShapeType="1"/>
          </p:cNvSpPr>
          <p:nvPr/>
        </p:nvSpPr>
        <p:spPr bwMode="auto">
          <a:xfrm>
            <a:off x="662359" y="4064000"/>
            <a:ext cx="200171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400" name="Rectangle 22"/>
          <p:cNvSpPr>
            <a:spLocks noChangeArrowheads="1"/>
          </p:cNvSpPr>
          <p:nvPr/>
        </p:nvSpPr>
        <p:spPr bwMode="auto">
          <a:xfrm>
            <a:off x="600811" y="2278068"/>
            <a:ext cx="95251" cy="228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161" name="Text Box 23"/>
          <p:cNvSpPr txBox="1">
            <a:spLocks noChangeArrowheads="1"/>
          </p:cNvSpPr>
          <p:nvPr/>
        </p:nvSpPr>
        <p:spPr bwMode="auto">
          <a:xfrm>
            <a:off x="924659" y="3546481"/>
            <a:ext cx="1072730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1F5C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b="1" i="1">
                <a:ea typeface="Verdana" pitchFamily="34" charset="0"/>
                <a:cs typeface="Arial" charset="0"/>
              </a:rPr>
              <a:t>Bladweefsel</a:t>
            </a:r>
          </a:p>
        </p:txBody>
      </p:sp>
      <p:sp>
        <p:nvSpPr>
          <p:cNvPr id="16402" name="Rectangle 24"/>
          <p:cNvSpPr>
            <a:spLocks noChangeArrowheads="1"/>
          </p:cNvSpPr>
          <p:nvPr/>
        </p:nvSpPr>
        <p:spPr bwMode="auto">
          <a:xfrm>
            <a:off x="3512531" y="2259019"/>
            <a:ext cx="95251" cy="228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403" name="Rectangle 25"/>
          <p:cNvSpPr>
            <a:spLocks noChangeArrowheads="1"/>
          </p:cNvSpPr>
          <p:nvPr/>
        </p:nvSpPr>
        <p:spPr bwMode="auto">
          <a:xfrm>
            <a:off x="5539156" y="2268544"/>
            <a:ext cx="95251" cy="228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404" name="Rectangle 26"/>
          <p:cNvSpPr>
            <a:spLocks noChangeArrowheads="1"/>
          </p:cNvSpPr>
          <p:nvPr/>
        </p:nvSpPr>
        <p:spPr bwMode="auto">
          <a:xfrm>
            <a:off x="6298226" y="2259019"/>
            <a:ext cx="95251" cy="228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405" name="Rectangle 27"/>
          <p:cNvSpPr>
            <a:spLocks noChangeArrowheads="1"/>
          </p:cNvSpPr>
          <p:nvPr/>
        </p:nvSpPr>
        <p:spPr bwMode="auto">
          <a:xfrm>
            <a:off x="8374676" y="2259019"/>
            <a:ext cx="95251" cy="228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406" name="Rectangle 28"/>
          <p:cNvSpPr>
            <a:spLocks noChangeArrowheads="1"/>
          </p:cNvSpPr>
          <p:nvPr/>
        </p:nvSpPr>
        <p:spPr bwMode="auto">
          <a:xfrm>
            <a:off x="2643556" y="2259019"/>
            <a:ext cx="95251" cy="228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167" name="Titel 28"/>
          <p:cNvSpPr>
            <a:spLocks noGrp="1"/>
          </p:cNvSpPr>
          <p:nvPr>
            <p:ph type="title" idx="4294967295"/>
          </p:nvPr>
        </p:nvSpPr>
        <p:spPr>
          <a:xfrm>
            <a:off x="0" y="69850"/>
            <a:ext cx="9144000" cy="490538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nl-NL" sz="4900" dirty="0"/>
              <a:t>Ontwikkeling van een schimmel</a:t>
            </a:r>
            <a:br>
              <a:rPr lang="nl-NL" sz="3600" dirty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endParaRPr lang="nl-NL" sz="3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2014" name="Rectangle 30"/>
          <p:cNvSpPr>
            <a:spLocks noChangeArrowheads="1"/>
          </p:cNvSpPr>
          <p:nvPr/>
        </p:nvSpPr>
        <p:spPr bwMode="auto">
          <a:xfrm>
            <a:off x="6154619" y="2057400"/>
            <a:ext cx="2372459" cy="2743200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75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682015" name="Rectangle 31"/>
          <p:cNvSpPr>
            <a:spLocks noChangeArrowheads="1"/>
          </p:cNvSpPr>
          <p:nvPr/>
        </p:nvSpPr>
        <p:spPr bwMode="auto">
          <a:xfrm>
            <a:off x="3386505" y="2057400"/>
            <a:ext cx="2370992" cy="2743200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75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682016" name="Rectangle 32"/>
          <p:cNvSpPr>
            <a:spLocks noChangeArrowheads="1"/>
          </p:cNvSpPr>
          <p:nvPr/>
        </p:nvSpPr>
        <p:spPr bwMode="auto">
          <a:xfrm>
            <a:off x="624255" y="2057400"/>
            <a:ext cx="2370992" cy="2743200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75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682017" name="Rectangle 33"/>
          <p:cNvSpPr>
            <a:spLocks noChangeArrowheads="1"/>
          </p:cNvSpPr>
          <p:nvPr/>
        </p:nvSpPr>
        <p:spPr bwMode="auto">
          <a:xfrm>
            <a:off x="3386505" y="2057400"/>
            <a:ext cx="2370992" cy="2743200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75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120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014" grpId="0" animBg="1"/>
      <p:bldP spid="682014" grpId="1" animBg="1"/>
      <p:bldP spid="682015" grpId="0" animBg="1"/>
      <p:bldP spid="682015" grpId="1" animBg="1"/>
      <p:bldP spid="682016" grpId="0" animBg="1"/>
      <p:bldP spid="6820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 idx="4294967295"/>
          </p:nvPr>
        </p:nvSpPr>
        <p:spPr>
          <a:xfrm>
            <a:off x="0" y="90488"/>
            <a:ext cx="9144000" cy="490537"/>
          </a:xfrm>
        </p:spPr>
        <p:txBody>
          <a:bodyPr anchor="t">
            <a:noAutofit/>
          </a:bodyPr>
          <a:lstStyle/>
          <a:p>
            <a:pPr eaLnBrk="1" hangingPunct="1"/>
            <a:r>
              <a:rPr lang="nl-NL" sz="4000" dirty="0"/>
              <a:t>Ontwikkeling van een schimmel</a:t>
            </a:r>
          </a:p>
        </p:txBody>
      </p:sp>
      <p:sp>
        <p:nvSpPr>
          <p:cNvPr id="8195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93E341B8-9BA4-46A9-8C08-B48404F5300B}" type="slidenum">
              <a:rPr lang="en-US" sz="800">
                <a:solidFill>
                  <a:srgbClr val="969696"/>
                </a:solidFill>
              </a:rPr>
              <a:pPr algn="ctr" eaLnBrk="1" hangingPunct="1"/>
              <a:t>4</a:t>
            </a:fld>
            <a:endParaRPr lang="en-US" sz="800">
              <a:solidFill>
                <a:srgbClr val="969696"/>
              </a:solidFill>
            </a:endParaRP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586155" y="2312992"/>
            <a:ext cx="2286000" cy="2176463"/>
            <a:chOff x="1063" y="1069"/>
            <a:chExt cx="1735" cy="1455"/>
          </a:xfrm>
        </p:grpSpPr>
        <p:pic>
          <p:nvPicPr>
            <p:cNvPr id="8214" name="Picture 5" descr="Pilzkrankheit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" y="1069"/>
              <a:ext cx="1682" cy="13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5" name="Text Box 6"/>
            <p:cNvSpPr txBox="1">
              <a:spLocks noChangeArrowheads="1"/>
            </p:cNvSpPr>
            <p:nvPr/>
          </p:nvSpPr>
          <p:spPr bwMode="auto">
            <a:xfrm>
              <a:off x="1063" y="2250"/>
              <a:ext cx="1735" cy="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sz="1200" b="1">
                  <a:ea typeface="Verdana" pitchFamily="34" charset="0"/>
                  <a:cs typeface="Arial" charset="0"/>
                </a:rPr>
                <a:t>Myceliumgroei</a:t>
              </a:r>
            </a:p>
          </p:txBody>
        </p:sp>
      </p:grpSp>
      <p:grpSp>
        <p:nvGrpSpPr>
          <p:cNvPr id="8197" name="Group 7"/>
          <p:cNvGrpSpPr>
            <a:grpSpLocks/>
          </p:cNvGrpSpPr>
          <p:nvPr/>
        </p:nvGrpSpPr>
        <p:grpSpPr bwMode="auto">
          <a:xfrm>
            <a:off x="3449515" y="2312995"/>
            <a:ext cx="2286000" cy="2166937"/>
            <a:chOff x="2867" y="1069"/>
            <a:chExt cx="1735" cy="1455"/>
          </a:xfrm>
        </p:grpSpPr>
        <p:pic>
          <p:nvPicPr>
            <p:cNvPr id="8212" name="Picture 8" descr="Pilzkrankheit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" y="1069"/>
              <a:ext cx="1682" cy="13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3" name="Text Box 9"/>
            <p:cNvSpPr txBox="1">
              <a:spLocks noChangeArrowheads="1"/>
            </p:cNvSpPr>
            <p:nvPr/>
          </p:nvSpPr>
          <p:spPr bwMode="auto">
            <a:xfrm>
              <a:off x="2867" y="2250"/>
              <a:ext cx="1735" cy="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sz="1200" b="1">
                  <a:ea typeface="Verdana" pitchFamily="34" charset="0"/>
                  <a:cs typeface="Arial" charset="0"/>
                </a:rPr>
                <a:t>Sporen ontwikkeling</a:t>
              </a:r>
            </a:p>
          </p:txBody>
        </p:sp>
      </p:grpSp>
      <p:grpSp>
        <p:nvGrpSpPr>
          <p:cNvPr id="8198" name="Group 10"/>
          <p:cNvGrpSpPr>
            <a:grpSpLocks/>
          </p:cNvGrpSpPr>
          <p:nvPr/>
        </p:nvGrpSpPr>
        <p:grpSpPr bwMode="auto">
          <a:xfrm>
            <a:off x="6305551" y="2312994"/>
            <a:ext cx="1994388" cy="2173287"/>
            <a:chOff x="1988" y="2625"/>
            <a:chExt cx="1689" cy="1611"/>
          </a:xfrm>
        </p:grpSpPr>
        <p:pic>
          <p:nvPicPr>
            <p:cNvPr id="8210" name="Picture 11" descr="Pilzkrankheit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" y="2625"/>
              <a:ext cx="1682" cy="15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Text Box 12"/>
            <p:cNvSpPr txBox="1">
              <a:spLocks noChangeArrowheads="1"/>
            </p:cNvSpPr>
            <p:nvPr/>
          </p:nvSpPr>
          <p:spPr bwMode="auto">
            <a:xfrm>
              <a:off x="1988" y="3962"/>
              <a:ext cx="1687" cy="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200" b="1">
                  <a:ea typeface="Verdana" pitchFamily="34" charset="0"/>
                  <a:cs typeface="Arial" charset="0"/>
                </a:rPr>
                <a:t>Volwassen sporen</a:t>
              </a:r>
            </a:p>
          </p:txBody>
        </p:sp>
      </p:grp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7677157" y="4568829"/>
            <a:ext cx="1176703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800" b="1" i="1">
                <a:ea typeface="Verdana" pitchFamily="34" charset="0"/>
                <a:cs typeface="Arial" charset="0"/>
              </a:rPr>
              <a:t>Verspreiding sporen </a:t>
            </a:r>
          </a:p>
          <a:p>
            <a:pPr algn="ctr"/>
            <a:r>
              <a:rPr lang="de-DE" sz="800" b="1" i="1">
                <a:ea typeface="Verdana" pitchFamily="34" charset="0"/>
                <a:cs typeface="Arial" charset="0"/>
              </a:rPr>
              <a:t>(in miljoenen)</a:t>
            </a:r>
          </a:p>
        </p:txBody>
      </p:sp>
      <p:sp>
        <p:nvSpPr>
          <p:cNvPr id="17416" name="Line 14"/>
          <p:cNvSpPr>
            <a:spLocks noChangeShapeType="1"/>
          </p:cNvSpPr>
          <p:nvPr/>
        </p:nvSpPr>
        <p:spPr bwMode="auto">
          <a:xfrm flipV="1">
            <a:off x="8660423" y="2759078"/>
            <a:ext cx="0" cy="1809751"/>
          </a:xfrm>
          <a:prstGeom prst="line">
            <a:avLst/>
          </a:prstGeom>
          <a:noFill/>
          <a:ln w="28575">
            <a:solidFill>
              <a:srgbClr val="E2001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7417" name="Line 15"/>
          <p:cNvSpPr>
            <a:spLocks noChangeShapeType="1"/>
          </p:cNvSpPr>
          <p:nvPr/>
        </p:nvSpPr>
        <p:spPr bwMode="auto">
          <a:xfrm flipH="1" flipV="1">
            <a:off x="8286756" y="2768606"/>
            <a:ext cx="373673" cy="9525"/>
          </a:xfrm>
          <a:prstGeom prst="line">
            <a:avLst/>
          </a:prstGeom>
          <a:noFill/>
          <a:ln w="28575">
            <a:solidFill>
              <a:srgbClr val="E2001A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7418" name="Rectangle 16"/>
          <p:cNvSpPr>
            <a:spLocks noChangeArrowheads="1"/>
          </p:cNvSpPr>
          <p:nvPr/>
        </p:nvSpPr>
        <p:spPr bwMode="auto">
          <a:xfrm>
            <a:off x="529008" y="2265368"/>
            <a:ext cx="95251" cy="228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7419" name="Rectangle 17"/>
          <p:cNvSpPr>
            <a:spLocks noChangeArrowheads="1"/>
          </p:cNvSpPr>
          <p:nvPr/>
        </p:nvSpPr>
        <p:spPr bwMode="auto">
          <a:xfrm>
            <a:off x="2820868" y="2255844"/>
            <a:ext cx="95251" cy="228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7420" name="Rectangle 18"/>
          <p:cNvSpPr>
            <a:spLocks noChangeArrowheads="1"/>
          </p:cNvSpPr>
          <p:nvPr/>
        </p:nvSpPr>
        <p:spPr bwMode="auto">
          <a:xfrm>
            <a:off x="3373319" y="2312994"/>
            <a:ext cx="95251" cy="228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7421" name="Rectangle 19"/>
          <p:cNvSpPr>
            <a:spLocks noChangeArrowheads="1"/>
          </p:cNvSpPr>
          <p:nvPr/>
        </p:nvSpPr>
        <p:spPr bwMode="auto">
          <a:xfrm>
            <a:off x="5694488" y="2312994"/>
            <a:ext cx="95251" cy="228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sz="105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83028" name="Rectangle 20"/>
          <p:cNvSpPr>
            <a:spLocks noChangeArrowheads="1"/>
          </p:cNvSpPr>
          <p:nvPr/>
        </p:nvSpPr>
        <p:spPr bwMode="auto">
          <a:xfrm>
            <a:off x="3358663" y="2211394"/>
            <a:ext cx="2425212" cy="2433637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75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683029" name="Rectangle 21"/>
          <p:cNvSpPr>
            <a:spLocks noChangeArrowheads="1"/>
          </p:cNvSpPr>
          <p:nvPr/>
        </p:nvSpPr>
        <p:spPr bwMode="auto">
          <a:xfrm>
            <a:off x="6235218" y="2211394"/>
            <a:ext cx="2664069" cy="2763837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75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683030" name="Rectangle 22"/>
          <p:cNvSpPr>
            <a:spLocks noChangeArrowheads="1"/>
          </p:cNvSpPr>
          <p:nvPr/>
        </p:nvSpPr>
        <p:spPr bwMode="auto">
          <a:xfrm>
            <a:off x="460134" y="2211394"/>
            <a:ext cx="2423747" cy="2433637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75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683031" name="Rectangle 23"/>
          <p:cNvSpPr>
            <a:spLocks noChangeArrowheads="1"/>
          </p:cNvSpPr>
          <p:nvPr/>
        </p:nvSpPr>
        <p:spPr bwMode="auto">
          <a:xfrm>
            <a:off x="3358663" y="2211394"/>
            <a:ext cx="2425212" cy="2433637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75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pic>
        <p:nvPicPr>
          <p:cNvPr id="25" name="Picture 6" descr="\\BMJDSFS02.mjd.bnl.bayer.cnb\BCS_Users\BNHOE\Personal Data\digitaal\Bayer\2015\A voorkom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11" y="438647"/>
            <a:ext cx="1704612" cy="129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43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28" grpId="0" animBg="1"/>
      <p:bldP spid="683028" grpId="1" animBg="1"/>
      <p:bldP spid="683029" grpId="0" animBg="1"/>
      <p:bldP spid="683029" grpId="1" animBg="1"/>
      <p:bldP spid="683030" grpId="0" animBg="1"/>
      <p:bldP spid="6830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2"/>
          <p:cNvSpPr>
            <a:spLocks noGrp="1"/>
          </p:cNvSpPr>
          <p:nvPr>
            <p:ph type="title" idx="4294967295"/>
          </p:nvPr>
        </p:nvSpPr>
        <p:spPr>
          <a:xfrm>
            <a:off x="0" y="84138"/>
            <a:ext cx="9144000" cy="490537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nl-NL" sz="3600" dirty="0"/>
              <a:t>Schimmelinfecties voorkomen</a:t>
            </a:r>
          </a:p>
        </p:txBody>
      </p:sp>
      <p:sp>
        <p:nvSpPr>
          <p:cNvPr id="9219" name="Tijdelijke aanduiding voor dianummer 1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6FAF492F-8926-40BC-A080-89107E60C728}" type="slidenum">
              <a:rPr lang="en-US" sz="800">
                <a:solidFill>
                  <a:srgbClr val="969696"/>
                </a:solidFill>
              </a:rPr>
              <a:pPr algn="ctr" eaLnBrk="1" hangingPunct="1"/>
              <a:t>5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637288" y="3496470"/>
            <a:ext cx="3203331" cy="252412"/>
          </a:xfrm>
          <a:prstGeom prst="roundRect">
            <a:avLst/>
          </a:prstGeom>
          <a:solidFill>
            <a:srgbClr val="2E8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Schimmels voorkomen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626366" y="1880829"/>
            <a:ext cx="3203331" cy="252412"/>
          </a:xfrm>
          <a:prstGeom prst="roundRect">
            <a:avLst/>
          </a:prstGeom>
          <a:solidFill>
            <a:srgbClr val="2E8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Bemesting en grond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4574113" y="1880829"/>
            <a:ext cx="4088423" cy="1181100"/>
          </a:xfrm>
          <a:prstGeom prst="roundRect">
            <a:avLst>
              <a:gd name="adj" fmla="val 2968"/>
            </a:avLst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 err="1">
                <a:solidFill>
                  <a:schemeClr val="tx1"/>
                </a:solidFill>
              </a:rPr>
              <a:t>Een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goed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bemeste</a:t>
            </a:r>
            <a:r>
              <a:rPr lang="en-US" sz="1200" dirty="0">
                <a:solidFill>
                  <a:schemeClr val="tx1"/>
                </a:solidFill>
              </a:rPr>
              <a:t> plant </a:t>
            </a:r>
            <a:r>
              <a:rPr lang="en-US" sz="1200" dirty="0" err="1">
                <a:solidFill>
                  <a:schemeClr val="tx1"/>
                </a:solidFill>
              </a:rPr>
              <a:t>zal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veel</a:t>
            </a:r>
            <a:r>
              <a:rPr lang="en-US" sz="1200" dirty="0">
                <a:solidFill>
                  <a:schemeClr val="tx1"/>
                </a:solidFill>
              </a:rPr>
              <a:t> minder last </a:t>
            </a:r>
            <a:r>
              <a:rPr lang="en-US" sz="1200" dirty="0" err="1">
                <a:solidFill>
                  <a:schemeClr val="tx1"/>
                </a:solidFill>
              </a:rPr>
              <a:t>hebben</a:t>
            </a:r>
            <a:r>
              <a:rPr lang="en-US" sz="1200" dirty="0">
                <a:solidFill>
                  <a:schemeClr val="tx1"/>
                </a:solidFill>
              </a:rPr>
              <a:t> van </a:t>
            </a:r>
            <a:r>
              <a:rPr lang="en-US" sz="1200" dirty="0" err="1">
                <a:solidFill>
                  <a:schemeClr val="tx1"/>
                </a:solidFill>
              </a:rPr>
              <a:t>ziektes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200" dirty="0" err="1">
                <a:solidFill>
                  <a:schemeClr val="tx1"/>
                </a:solidFill>
              </a:rPr>
              <a:t>Maar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ook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goede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bodemstructuur</a:t>
            </a:r>
            <a:r>
              <a:rPr lang="en-US" sz="1200" dirty="0">
                <a:solidFill>
                  <a:schemeClr val="tx1"/>
                </a:solidFill>
              </a:rPr>
              <a:t> is van </a:t>
            </a:r>
            <a:r>
              <a:rPr lang="en-US" sz="1200" dirty="0" err="1">
                <a:solidFill>
                  <a:schemeClr val="tx1"/>
                </a:solidFill>
              </a:rPr>
              <a:t>groot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belang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8" name="Afgeronde rechthoek 27"/>
          <p:cNvSpPr/>
          <p:nvPr/>
        </p:nvSpPr>
        <p:spPr>
          <a:xfrm>
            <a:off x="4574113" y="3496472"/>
            <a:ext cx="4088423" cy="2559051"/>
          </a:xfrm>
          <a:prstGeom prst="roundRect">
            <a:avLst>
              <a:gd name="adj" fmla="val 2968"/>
            </a:avLst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de-DE" sz="1200" dirty="0" err="1">
                <a:solidFill>
                  <a:schemeClr val="tx1"/>
                </a:solidFill>
              </a:rPr>
              <a:t>Zonder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vocht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kunnen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sporen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niet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kiemen</a:t>
            </a:r>
            <a:endParaRPr lang="de-DE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200" dirty="0">
                <a:solidFill>
                  <a:schemeClr val="tx1"/>
                </a:solidFill>
              </a:rPr>
              <a:t>In de morgen </a:t>
            </a:r>
            <a:r>
              <a:rPr lang="de-DE" sz="1200" dirty="0" err="1">
                <a:solidFill>
                  <a:schemeClr val="tx1"/>
                </a:solidFill>
              </a:rPr>
              <a:t>water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geven</a:t>
            </a:r>
            <a:r>
              <a:rPr lang="de-DE" sz="1200" dirty="0">
                <a:solidFill>
                  <a:schemeClr val="tx1"/>
                </a:solidFill>
              </a:rPr>
              <a:t>, blad </a:t>
            </a:r>
            <a:r>
              <a:rPr lang="de-DE" sz="1200" dirty="0" err="1">
                <a:solidFill>
                  <a:schemeClr val="tx1"/>
                </a:solidFill>
              </a:rPr>
              <a:t>niet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bevochtigen</a:t>
            </a:r>
            <a:endParaRPr lang="de-DE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200" dirty="0">
                <a:solidFill>
                  <a:schemeClr val="tx1"/>
                </a:solidFill>
              </a:rPr>
              <a:t>In </a:t>
            </a:r>
            <a:r>
              <a:rPr lang="de-DE" sz="1200" dirty="0" err="1">
                <a:solidFill>
                  <a:schemeClr val="tx1"/>
                </a:solidFill>
              </a:rPr>
              <a:t>het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voorjaar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zeker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bij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infectiegevaar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behandelen</a:t>
            </a:r>
            <a:r>
              <a:rPr lang="de-DE" sz="1200" dirty="0">
                <a:solidFill>
                  <a:schemeClr val="tx1"/>
                </a:solidFill>
              </a:rPr>
              <a:t>, </a:t>
            </a:r>
            <a:r>
              <a:rPr lang="de-DE" sz="1200" dirty="0" err="1">
                <a:solidFill>
                  <a:schemeClr val="tx1"/>
                </a:solidFill>
              </a:rPr>
              <a:t>ook</a:t>
            </a:r>
            <a:endParaRPr lang="de-DE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200" dirty="0">
                <a:solidFill>
                  <a:schemeClr val="tx1"/>
                </a:solidFill>
              </a:rPr>
              <a:t>al </a:t>
            </a:r>
            <a:r>
              <a:rPr lang="de-DE" sz="1200" dirty="0" err="1">
                <a:solidFill>
                  <a:schemeClr val="tx1"/>
                </a:solidFill>
              </a:rPr>
              <a:t>is</a:t>
            </a:r>
            <a:r>
              <a:rPr lang="de-DE" sz="1200" dirty="0">
                <a:solidFill>
                  <a:schemeClr val="tx1"/>
                </a:solidFill>
              </a:rPr>
              <a:t> er </a:t>
            </a:r>
            <a:r>
              <a:rPr lang="de-DE" sz="1200" dirty="0" err="1">
                <a:solidFill>
                  <a:schemeClr val="tx1"/>
                </a:solidFill>
              </a:rPr>
              <a:t>nog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niets</a:t>
            </a:r>
            <a:r>
              <a:rPr lang="de-DE" sz="1200" dirty="0">
                <a:solidFill>
                  <a:schemeClr val="tx1"/>
                </a:solidFill>
              </a:rPr>
              <a:t> te </a:t>
            </a:r>
            <a:r>
              <a:rPr lang="de-DE" sz="1200" dirty="0" err="1">
                <a:solidFill>
                  <a:schemeClr val="tx1"/>
                </a:solidFill>
              </a:rPr>
              <a:t>zien</a:t>
            </a:r>
            <a:endParaRPr lang="de-DE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200" dirty="0" err="1">
                <a:solidFill>
                  <a:schemeClr val="tx1"/>
                </a:solidFill>
              </a:rPr>
              <a:t>Optijd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spuiten</a:t>
            </a:r>
            <a:r>
              <a:rPr lang="de-DE" sz="1200" dirty="0">
                <a:solidFill>
                  <a:schemeClr val="tx1"/>
                </a:solidFill>
              </a:rPr>
              <a:t>, </a:t>
            </a:r>
            <a:r>
              <a:rPr lang="de-DE" sz="1200" dirty="0" err="1">
                <a:solidFill>
                  <a:schemeClr val="tx1"/>
                </a:solidFill>
              </a:rPr>
              <a:t>behandelingen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herhalen</a:t>
            </a:r>
            <a:r>
              <a:rPr lang="de-DE" sz="1200" dirty="0">
                <a:solidFill>
                  <a:schemeClr val="tx1"/>
                </a:solidFill>
              </a:rPr>
              <a:t>, 1x </a:t>
            </a:r>
            <a:r>
              <a:rPr lang="de-DE" sz="1200" dirty="0" err="1">
                <a:solidFill>
                  <a:schemeClr val="tx1"/>
                </a:solidFill>
              </a:rPr>
              <a:t>spuiten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helpt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niet</a:t>
            </a:r>
            <a:endParaRPr lang="de-DE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000" dirty="0">
                <a:solidFill>
                  <a:srgbClr val="000099"/>
                </a:solidFill>
              </a:rPr>
              <a:t>(</a:t>
            </a:r>
            <a:r>
              <a:rPr lang="de-DE" sz="1000" dirty="0" err="1">
                <a:solidFill>
                  <a:srgbClr val="000099"/>
                </a:solidFill>
              </a:rPr>
              <a:t>kennis</a:t>
            </a:r>
            <a:r>
              <a:rPr lang="de-DE" sz="1000" dirty="0">
                <a:solidFill>
                  <a:srgbClr val="000099"/>
                </a:solidFill>
              </a:rPr>
              <a:t> van de </a:t>
            </a:r>
            <a:r>
              <a:rPr lang="de-DE" sz="1000" dirty="0" err="1">
                <a:solidFill>
                  <a:srgbClr val="000099"/>
                </a:solidFill>
              </a:rPr>
              <a:t>cyclus</a:t>
            </a:r>
            <a:r>
              <a:rPr lang="de-DE" sz="1000" dirty="0">
                <a:solidFill>
                  <a:srgbClr val="000099"/>
                </a:solidFill>
              </a:rPr>
              <a:t>)</a:t>
            </a:r>
          </a:p>
          <a:p>
            <a:pPr>
              <a:defRPr/>
            </a:pPr>
            <a:endParaRPr lang="de-DE" sz="1000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de-DE" sz="1200" dirty="0" err="1">
                <a:solidFill>
                  <a:schemeClr val="tx1"/>
                </a:solidFill>
              </a:rPr>
              <a:t>Aangetaste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plantendelen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zijn</a:t>
            </a:r>
            <a:r>
              <a:rPr lang="de-DE" sz="1200" dirty="0">
                <a:solidFill>
                  <a:schemeClr val="tx1"/>
                </a:solidFill>
              </a:rPr>
              <a:t> verloren en </a:t>
            </a:r>
            <a:r>
              <a:rPr lang="de-DE" sz="1200" dirty="0" err="1">
                <a:solidFill>
                  <a:schemeClr val="tx1"/>
                </a:solidFill>
              </a:rPr>
              <a:t>bevatten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de-DE" sz="1200" dirty="0" err="1">
                <a:solidFill>
                  <a:schemeClr val="tx1"/>
                </a:solidFill>
              </a:rPr>
              <a:t>miljoenen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sporen</a:t>
            </a:r>
            <a:r>
              <a:rPr lang="de-DE" sz="1200" dirty="0">
                <a:solidFill>
                  <a:srgbClr val="000099"/>
                </a:solidFill>
              </a:rPr>
              <a:t> </a:t>
            </a:r>
            <a:r>
              <a:rPr lang="de-DE" sz="1000" dirty="0">
                <a:solidFill>
                  <a:srgbClr val="000099"/>
                </a:solidFill>
              </a:rPr>
              <a:t>(</a:t>
            </a:r>
            <a:r>
              <a:rPr lang="de-DE" sz="1000" dirty="0" err="1">
                <a:solidFill>
                  <a:srgbClr val="000099"/>
                </a:solidFill>
              </a:rPr>
              <a:t>geen</a:t>
            </a:r>
            <a:r>
              <a:rPr lang="de-DE" sz="1000" dirty="0">
                <a:solidFill>
                  <a:srgbClr val="000099"/>
                </a:solidFill>
              </a:rPr>
              <a:t> </a:t>
            </a:r>
            <a:r>
              <a:rPr lang="de-DE" sz="1000" dirty="0" err="1">
                <a:solidFill>
                  <a:srgbClr val="000099"/>
                </a:solidFill>
              </a:rPr>
              <a:t>genezing</a:t>
            </a:r>
            <a:r>
              <a:rPr lang="de-DE" sz="1000" dirty="0">
                <a:solidFill>
                  <a:srgbClr val="000099"/>
                </a:solidFill>
              </a:rPr>
              <a:t> </a:t>
            </a:r>
            <a:r>
              <a:rPr lang="de-DE" sz="1000" dirty="0" err="1">
                <a:solidFill>
                  <a:srgbClr val="000099"/>
                </a:solidFill>
              </a:rPr>
              <a:t>meer</a:t>
            </a:r>
            <a:r>
              <a:rPr lang="de-DE" sz="1000" dirty="0">
                <a:solidFill>
                  <a:srgbClr val="000099"/>
                </a:solidFill>
              </a:rPr>
              <a:t> </a:t>
            </a:r>
            <a:r>
              <a:rPr lang="de-DE" sz="1000" dirty="0" err="1">
                <a:solidFill>
                  <a:srgbClr val="000099"/>
                </a:solidFill>
              </a:rPr>
              <a:t>mogelijk</a:t>
            </a:r>
            <a:r>
              <a:rPr lang="de-DE" sz="1000" dirty="0">
                <a:solidFill>
                  <a:srgbClr val="000099"/>
                </a:solidFill>
              </a:rPr>
              <a:t>)</a:t>
            </a:r>
          </a:p>
          <a:p>
            <a:pPr>
              <a:defRPr/>
            </a:pPr>
            <a:endParaRPr lang="de-DE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200" dirty="0" err="1">
                <a:solidFill>
                  <a:srgbClr val="FF0000"/>
                </a:solidFill>
              </a:rPr>
              <a:t>infectiebron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verwijderen</a:t>
            </a:r>
            <a:r>
              <a:rPr lang="de-DE" sz="1200" dirty="0">
                <a:solidFill>
                  <a:srgbClr val="FF0000"/>
                </a:solidFill>
              </a:rPr>
              <a:t> en </a:t>
            </a:r>
            <a:r>
              <a:rPr lang="de-DE" sz="1200" dirty="0" err="1">
                <a:solidFill>
                  <a:srgbClr val="FF0000"/>
                </a:solidFill>
              </a:rPr>
              <a:t>vernietigen</a:t>
            </a:r>
            <a:endParaRPr lang="nl-NL" sz="1200" dirty="0">
              <a:solidFill>
                <a:schemeClr val="tx1"/>
              </a:solidFill>
            </a:endParaRPr>
          </a:p>
        </p:txBody>
      </p:sp>
      <p:pic>
        <p:nvPicPr>
          <p:cNvPr id="10" name="Picture 6" descr="\\BMJDSFS02.mjd.bnl.bayer.cnb\BCS_Users\BNHOE\Personal Data\digitaal\Bayer\2015\A voork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18" y="243103"/>
            <a:ext cx="1388923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79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 idx="4294967295"/>
          </p:nvPr>
        </p:nvSpPr>
        <p:spPr>
          <a:xfrm>
            <a:off x="2965450" y="155575"/>
            <a:ext cx="6178550" cy="490538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sz="3600" dirty="0" err="1"/>
              <a:t>Schimmels</a:t>
            </a:r>
            <a:endParaRPr lang="nl-NL" sz="3600" dirty="0"/>
          </a:p>
        </p:txBody>
      </p:sp>
      <p:sp>
        <p:nvSpPr>
          <p:cNvPr id="10243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201D829F-B662-4BD0-93F1-964B5BE1308A}" type="slidenum">
              <a:rPr lang="en-US" sz="800">
                <a:solidFill>
                  <a:srgbClr val="969696"/>
                </a:solidFill>
              </a:rPr>
              <a:pPr algn="ctr" eaLnBrk="1" hangingPunct="1"/>
              <a:t>6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811007" y="5841141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 err="1">
                <a:solidFill>
                  <a:srgbClr val="FFFFFF"/>
                </a:solidFill>
              </a:rPr>
              <a:t>Sterroetdauw</a:t>
            </a:r>
            <a:endParaRPr lang="nl-NL" sz="1200" dirty="0">
              <a:solidFill>
                <a:srgbClr val="FFFFFF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5125940" y="5907957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Meeldauw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4" y="1414631"/>
            <a:ext cx="4225902" cy="402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04" y="1424828"/>
            <a:ext cx="3780187" cy="400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537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 idx="4294967295"/>
          </p:nvPr>
        </p:nvSpPr>
        <p:spPr>
          <a:xfrm>
            <a:off x="2952750" y="117475"/>
            <a:ext cx="6191250" cy="490538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sz="36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Schimmels</a:t>
            </a:r>
            <a:endParaRPr lang="nl-NL" sz="3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91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B6A33140-3570-4B3F-A881-2C73A1B02D52}" type="slidenum">
              <a:rPr lang="en-US" sz="800">
                <a:solidFill>
                  <a:srgbClr val="969696"/>
                </a:solidFill>
              </a:rPr>
              <a:pPr algn="ctr" eaLnBrk="1" hangingPunct="1"/>
              <a:t>7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627407" y="5462392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Meeldauw 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5313264" y="5439573"/>
            <a:ext cx="3203331" cy="2524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>
                <a:solidFill>
                  <a:srgbClr val="FFFFFF"/>
                </a:solidFill>
              </a:rPr>
              <a:t>Roest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9" y="1786133"/>
            <a:ext cx="4312221" cy="36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939" y="1786133"/>
            <a:ext cx="4187980" cy="367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379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2951163" y="122238"/>
            <a:ext cx="6192837" cy="490537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sz="3600" dirty="0" err="1"/>
              <a:t>Schimmels</a:t>
            </a:r>
            <a:endParaRPr lang="nl-NL" sz="3600" dirty="0"/>
          </a:p>
        </p:txBody>
      </p:sp>
      <p:sp>
        <p:nvSpPr>
          <p:cNvPr id="15363" name="Tijdelijke aanduiding voor dianummer 3"/>
          <p:cNvSpPr txBox="1">
            <a:spLocks noGrp="1"/>
          </p:cNvSpPr>
          <p:nvPr/>
        </p:nvSpPr>
        <p:spPr bwMode="auto">
          <a:xfrm>
            <a:off x="8481652" y="6640513"/>
            <a:ext cx="432289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5E6172D1-EB68-4AD8-B206-DB50053915A2}" type="slidenum">
              <a:rPr lang="en-US" sz="800">
                <a:solidFill>
                  <a:srgbClr val="969696"/>
                </a:solidFill>
              </a:rPr>
              <a:pPr algn="ctr" eaLnBrk="1" hangingPunct="1"/>
              <a:t>8</a:t>
            </a:fld>
            <a:endParaRPr lang="en-US" sz="800">
              <a:solidFill>
                <a:srgbClr val="969696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452110" y="5401884"/>
            <a:ext cx="3521319" cy="290512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Buxus schimmel (</a:t>
            </a:r>
            <a:r>
              <a:rPr lang="nl-NL" sz="1200" dirty="0" err="1">
                <a:solidFill>
                  <a:srgbClr val="FFFFFF"/>
                </a:solidFill>
              </a:rPr>
              <a:t>Cylindrocladium</a:t>
            </a:r>
            <a:r>
              <a:rPr lang="nl-NL" sz="120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690181" name="Picture 5" descr="buxusschimmel cylindrocla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" y="1522522"/>
            <a:ext cx="4113814" cy="381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volutella buxi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31" y="1596154"/>
            <a:ext cx="4349169" cy="3672391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fgeronde rechthoek 6"/>
          <p:cNvSpPr/>
          <p:nvPr/>
        </p:nvSpPr>
        <p:spPr>
          <a:xfrm>
            <a:off x="4754217" y="5401884"/>
            <a:ext cx="3521320" cy="298451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>
                <a:solidFill>
                  <a:srgbClr val="FFFFFF"/>
                </a:solidFill>
              </a:rPr>
              <a:t>Buxus schimmel (Voluntella)</a:t>
            </a:r>
          </a:p>
        </p:txBody>
      </p:sp>
    </p:spTree>
    <p:extLst>
      <p:ext uri="{BB962C8B-B14F-4D97-AF65-F5344CB8AC3E}">
        <p14:creationId xmlns:p14="http://schemas.microsoft.com/office/powerpoint/2010/main" val="2817645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/>
          </p:cNvSpPr>
          <p:nvPr/>
        </p:nvSpPr>
        <p:spPr bwMode="auto">
          <a:xfrm>
            <a:off x="1654380" y="4"/>
            <a:ext cx="619271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dirty="0" err="1"/>
              <a:t>Schimmels</a:t>
            </a:r>
            <a:endParaRPr lang="nl-NL" sz="3600" dirty="0"/>
          </a:p>
        </p:txBody>
      </p:sp>
      <p:pic>
        <p:nvPicPr>
          <p:cNvPr id="17411" name="Picture 3" descr="Bladvlekkenziekte in horten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37" y="1514599"/>
            <a:ext cx="3722324" cy="372122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uchsia bladvlekkenziekt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4" y="1540851"/>
            <a:ext cx="3746116" cy="369497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fgeronde rechthoek 7"/>
          <p:cNvSpPr/>
          <p:nvPr/>
        </p:nvSpPr>
        <p:spPr>
          <a:xfrm>
            <a:off x="453256" y="5800603"/>
            <a:ext cx="3456291" cy="276225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dirty="0">
                <a:solidFill>
                  <a:srgbClr val="FFFFFF"/>
                </a:solidFill>
              </a:rPr>
              <a:t>Bladvlekkenziekte in Fuchsia</a:t>
            </a:r>
          </a:p>
        </p:txBody>
      </p:sp>
      <p:sp>
        <p:nvSpPr>
          <p:cNvPr id="2" name="Afgeronde rechthoek 7"/>
          <p:cNvSpPr/>
          <p:nvPr/>
        </p:nvSpPr>
        <p:spPr>
          <a:xfrm>
            <a:off x="4883960" y="5800603"/>
            <a:ext cx="3455878" cy="276225"/>
          </a:xfrm>
          <a:prstGeom prst="roundRect">
            <a:avLst/>
          </a:prstGeom>
          <a:solidFill>
            <a:srgbClr val="2D6534"/>
          </a:solidFill>
          <a:ln>
            <a:solidFill>
              <a:srgbClr val="2D6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>
                <a:solidFill>
                  <a:srgbClr val="FFFFFF"/>
                </a:solidFill>
              </a:rPr>
              <a:t>Bladvlekkenziekte in Hortensia</a:t>
            </a:r>
          </a:p>
        </p:txBody>
      </p:sp>
    </p:spTree>
    <p:extLst>
      <p:ext uri="{BB962C8B-B14F-4D97-AF65-F5344CB8AC3E}">
        <p14:creationId xmlns:p14="http://schemas.microsoft.com/office/powerpoint/2010/main" val="3685595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1" ma:contentTypeDescription="Een nieuw document maken." ma:contentTypeScope="" ma:versionID="d7cf546818beafc2535885f18d855171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fb1f00df9830538b530555e3997ce02c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2D4DFB-044D-490C-94F1-F0893FE85F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DA7693-EE18-476A-88A1-157D3A3211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90EEC5-4CDD-4244-B29A-4425E1E7813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bfe1b49f-1cd4-47d5-a3dc-4ad9ba0da7af"/>
    <ds:schemaRef ds:uri="c2e09757-d42c-4fcd-ae27-c71d4b25821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526</Words>
  <Application>Microsoft Office PowerPoint</Application>
  <PresentationFormat>Diavoorstelling (4:3)</PresentationFormat>
  <Paragraphs>119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Verdana</vt:lpstr>
      <vt:lpstr>Wingdings</vt:lpstr>
      <vt:lpstr>Kantoorthema</vt:lpstr>
      <vt:lpstr>PowerPoint-presentatie</vt:lpstr>
      <vt:lpstr>Ziekten en Plagen</vt:lpstr>
      <vt:lpstr>Ontwikkeling van een schimmel </vt:lpstr>
      <vt:lpstr>Ontwikkeling van een schimmel</vt:lpstr>
      <vt:lpstr>Schimmelinfecties voorkomen</vt:lpstr>
      <vt:lpstr>Schimmels</vt:lpstr>
      <vt:lpstr>Schimmels</vt:lpstr>
      <vt:lpstr>Schimmels</vt:lpstr>
      <vt:lpstr>PowerPoint-presentatie</vt:lpstr>
      <vt:lpstr>PowerPoint-presentatie</vt:lpstr>
      <vt:lpstr>PowerPoint-presentatie</vt:lpstr>
      <vt:lpstr>Systemische werking </vt:lpstr>
      <vt:lpstr>PowerPoint-presentatie</vt:lpstr>
      <vt:lpstr>Slakken</vt:lpstr>
      <vt:lpstr>PowerPoint-presentatie</vt:lpstr>
      <vt:lpstr>Slakken</vt:lpstr>
      <vt:lpstr>Opdracht </vt:lpstr>
      <vt:lpstr>PowerPoint-presentatie</vt:lpstr>
      <vt:lpstr>Bemestingsproblemen  – ziekten/plagen</vt:lpstr>
      <vt:lpstr>Diverse andere factoren</vt:lpstr>
      <vt:lpstr>Vragen?  Kijk eens om je heen van de week, wat verkoop je aan bestrijdingsmiddelen?</vt:lpstr>
      <vt:lpstr>Bestrijdingsmiddelen</vt:lpstr>
      <vt:lpstr>Gebruik</vt:lpstr>
      <vt:lpstr>PowerPoint-presentatie</vt:lpstr>
      <vt:lpstr>Soorten bestrijdingsmiddelen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HP</dc:creator>
  <cp:lastModifiedBy>Regien Mendel - ten Napel</cp:lastModifiedBy>
  <cp:revision>27</cp:revision>
  <dcterms:created xsi:type="dcterms:W3CDTF">2015-04-12T10:59:07Z</dcterms:created>
  <dcterms:modified xsi:type="dcterms:W3CDTF">2021-11-08T14:32:52Z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